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5" r:id="rId7"/>
    <p:sldId id="262" r:id="rId8"/>
    <p:sldId id="263" r:id="rId9"/>
    <p:sldId id="264" r:id="rId10"/>
    <p:sldId id="268" r:id="rId11"/>
    <p:sldId id="269" r:id="rId12"/>
    <p:sldId id="270" r:id="rId13"/>
    <p:sldId id="273" r:id="rId14"/>
    <p:sldId id="271" r:id="rId15"/>
    <p:sldId id="266" r:id="rId16"/>
    <p:sldId id="274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EA9950E-BF0F-4575-B828-0DADB243F972}" v="56" dt="2025-09-17T19:49:06.551"/>
  </p1510:revLst>
</p1510:revInfo>
</file>

<file path=ppt/tableStyles.xml><?xml version="1.0" encoding="utf-8"?>
<a:tblStyleLst xmlns:a="http://schemas.openxmlformats.org/drawingml/2006/main" def="{5C22544A-7EE6-4342-B048-85BDC9FD1C3A}"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8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rry Newcom" userId="ec3cfbb2-420a-4708-a33f-a465810481d3" providerId="ADAL" clId="{2DAAB6F2-F1B4-454F-97E2-C10A13101E7A}"/>
    <pc:docChg chg="custSel addSld delSld modSld sldOrd">
      <pc:chgData name="Perry Newcom" userId="ec3cfbb2-420a-4708-a33f-a465810481d3" providerId="ADAL" clId="{2DAAB6F2-F1B4-454F-97E2-C10A13101E7A}" dt="2025-09-17T21:25:35.829" v="4705" actId="5793"/>
      <pc:docMkLst>
        <pc:docMk/>
      </pc:docMkLst>
      <pc:sldChg chg="addSp modSp mod setBg">
        <pc:chgData name="Perry Newcom" userId="ec3cfbb2-420a-4708-a33f-a465810481d3" providerId="ADAL" clId="{2DAAB6F2-F1B4-454F-97E2-C10A13101E7A}" dt="2025-09-17T19:54:52.153" v="4464" actId="14734"/>
        <pc:sldMkLst>
          <pc:docMk/>
          <pc:sldMk cId="767578931" sldId="257"/>
        </pc:sldMkLst>
        <pc:spChg chg="mod">
          <ac:chgData name="Perry Newcom" userId="ec3cfbb2-420a-4708-a33f-a465810481d3" providerId="ADAL" clId="{2DAAB6F2-F1B4-454F-97E2-C10A13101E7A}" dt="2025-09-17T19:54:46.579" v="4463" actId="20577"/>
          <ac:spMkLst>
            <pc:docMk/>
            <pc:sldMk cId="767578931" sldId="257"/>
            <ac:spMk id="3" creationId="{A7B7D22D-D591-71AC-B5E1-6015C4FB0FE9}"/>
          </ac:spMkLst>
        </pc:spChg>
        <pc:spChg chg="add">
          <ac:chgData name="Perry Newcom" userId="ec3cfbb2-420a-4708-a33f-a465810481d3" providerId="ADAL" clId="{2DAAB6F2-F1B4-454F-97E2-C10A13101E7A}" dt="2025-09-17T14:49:24.173" v="3457" actId="26606"/>
          <ac:spMkLst>
            <pc:docMk/>
            <pc:sldMk cId="767578931" sldId="257"/>
            <ac:spMk id="8" creationId="{A8384FB5-9ADC-4DDC-881B-597D56F5B15D}"/>
          </ac:spMkLst>
        </pc:spChg>
        <pc:spChg chg="add">
          <ac:chgData name="Perry Newcom" userId="ec3cfbb2-420a-4708-a33f-a465810481d3" providerId="ADAL" clId="{2DAAB6F2-F1B4-454F-97E2-C10A13101E7A}" dt="2025-09-17T14:49:24.173" v="3457" actId="26606"/>
          <ac:spMkLst>
            <pc:docMk/>
            <pc:sldMk cId="767578931" sldId="257"/>
            <ac:spMk id="10" creationId="{1199E1B1-A8C0-4FE8-A5A8-1CB41D69F857}"/>
          </ac:spMkLst>
        </pc:spChg>
        <pc:spChg chg="add">
          <ac:chgData name="Perry Newcom" userId="ec3cfbb2-420a-4708-a33f-a465810481d3" providerId="ADAL" clId="{2DAAB6F2-F1B4-454F-97E2-C10A13101E7A}" dt="2025-09-17T14:49:24.173" v="3457" actId="26606"/>
          <ac:spMkLst>
            <pc:docMk/>
            <pc:sldMk cId="767578931" sldId="257"/>
            <ac:spMk id="12" creationId="{84A8DE83-DE75-4B41-9DB4-A7EC0B0DEC0B}"/>
          </ac:spMkLst>
        </pc:spChg>
        <pc:spChg chg="add">
          <ac:chgData name="Perry Newcom" userId="ec3cfbb2-420a-4708-a33f-a465810481d3" providerId="ADAL" clId="{2DAAB6F2-F1B4-454F-97E2-C10A13101E7A}" dt="2025-09-17T14:49:24.173" v="3457" actId="26606"/>
          <ac:spMkLst>
            <pc:docMk/>
            <pc:sldMk cId="767578931" sldId="257"/>
            <ac:spMk id="14" creationId="{A7009A0A-BEF5-4EAC-AF15-E4F9F002E239}"/>
          </ac:spMkLst>
        </pc:spChg>
        <pc:graphicFrameChg chg="mod ord modGraphic">
          <ac:chgData name="Perry Newcom" userId="ec3cfbb2-420a-4708-a33f-a465810481d3" providerId="ADAL" clId="{2DAAB6F2-F1B4-454F-97E2-C10A13101E7A}" dt="2025-09-17T19:54:52.153" v="4464" actId="14734"/>
          <ac:graphicFrameMkLst>
            <pc:docMk/>
            <pc:sldMk cId="767578931" sldId="257"/>
            <ac:graphicFrameMk id="2" creationId="{6FC3C73B-A194-3410-6B09-82577F7BB590}"/>
          </ac:graphicFrameMkLst>
        </pc:graphicFrameChg>
      </pc:sldChg>
      <pc:sldChg chg="modSp mod">
        <pc:chgData name="Perry Newcom" userId="ec3cfbb2-420a-4708-a33f-a465810481d3" providerId="ADAL" clId="{2DAAB6F2-F1B4-454F-97E2-C10A13101E7A}" dt="2025-09-16T19:33:17.336" v="721" actId="14100"/>
        <pc:sldMkLst>
          <pc:docMk/>
          <pc:sldMk cId="2063542638" sldId="258"/>
        </pc:sldMkLst>
        <pc:picChg chg="mod">
          <ac:chgData name="Perry Newcom" userId="ec3cfbb2-420a-4708-a33f-a465810481d3" providerId="ADAL" clId="{2DAAB6F2-F1B4-454F-97E2-C10A13101E7A}" dt="2025-09-16T19:33:17.336" v="721" actId="14100"/>
          <ac:picMkLst>
            <pc:docMk/>
            <pc:sldMk cId="2063542638" sldId="258"/>
            <ac:picMk id="2" creationId="{2FB352EC-56DD-2BD1-0AB7-B25A43FBE6D4}"/>
          </ac:picMkLst>
        </pc:picChg>
        <pc:picChg chg="mod">
          <ac:chgData name="Perry Newcom" userId="ec3cfbb2-420a-4708-a33f-a465810481d3" providerId="ADAL" clId="{2DAAB6F2-F1B4-454F-97E2-C10A13101E7A}" dt="2025-09-16T19:33:06.286" v="720" actId="14100"/>
          <ac:picMkLst>
            <pc:docMk/>
            <pc:sldMk cId="2063542638" sldId="258"/>
            <ac:picMk id="3" creationId="{E867DB9B-F2CA-2255-6474-C5C2E7253559}"/>
          </ac:picMkLst>
        </pc:picChg>
      </pc:sldChg>
      <pc:sldChg chg="addSp modSp mod setBg">
        <pc:chgData name="Perry Newcom" userId="ec3cfbb2-420a-4708-a33f-a465810481d3" providerId="ADAL" clId="{2DAAB6F2-F1B4-454F-97E2-C10A13101E7A}" dt="2025-09-17T19:17:51.342" v="3579" actId="14100"/>
        <pc:sldMkLst>
          <pc:docMk/>
          <pc:sldMk cId="1918407651" sldId="260"/>
        </pc:sldMkLst>
        <pc:spChg chg="add mod">
          <ac:chgData name="Perry Newcom" userId="ec3cfbb2-420a-4708-a33f-a465810481d3" providerId="ADAL" clId="{2DAAB6F2-F1B4-454F-97E2-C10A13101E7A}" dt="2025-09-17T14:54:32.018" v="3496" actId="26606"/>
          <ac:spMkLst>
            <pc:docMk/>
            <pc:sldMk cId="1918407651" sldId="260"/>
            <ac:spMk id="2" creationId="{9FD496A3-3871-6340-3565-F0591824999A}"/>
          </ac:spMkLst>
        </pc:spChg>
        <pc:spChg chg="add">
          <ac:chgData name="Perry Newcom" userId="ec3cfbb2-420a-4708-a33f-a465810481d3" providerId="ADAL" clId="{2DAAB6F2-F1B4-454F-97E2-C10A13101E7A}" dt="2025-09-17T14:54:32.018" v="3496" actId="26606"/>
          <ac:spMkLst>
            <pc:docMk/>
            <pc:sldMk cId="1918407651" sldId="260"/>
            <ac:spMk id="12" creationId="{2151139A-886F-4B97-8815-729AD3831BBD}"/>
          </ac:spMkLst>
        </pc:spChg>
        <pc:spChg chg="add">
          <ac:chgData name="Perry Newcom" userId="ec3cfbb2-420a-4708-a33f-a465810481d3" providerId="ADAL" clId="{2DAAB6F2-F1B4-454F-97E2-C10A13101E7A}" dt="2025-09-17T14:54:32.018" v="3496" actId="26606"/>
          <ac:spMkLst>
            <pc:docMk/>
            <pc:sldMk cId="1918407651" sldId="260"/>
            <ac:spMk id="14" creationId="{AB5E08C4-8CDD-4623-A5B8-E998C6DEE3B7}"/>
          </ac:spMkLst>
        </pc:spChg>
        <pc:spChg chg="add">
          <ac:chgData name="Perry Newcom" userId="ec3cfbb2-420a-4708-a33f-a465810481d3" providerId="ADAL" clId="{2DAAB6F2-F1B4-454F-97E2-C10A13101E7A}" dt="2025-09-17T14:54:32.018" v="3496" actId="26606"/>
          <ac:spMkLst>
            <pc:docMk/>
            <pc:sldMk cId="1918407651" sldId="260"/>
            <ac:spMk id="16" creationId="{15F33878-D502-4FFA-8ACE-F2AECDB2A23F}"/>
          </ac:spMkLst>
        </pc:spChg>
        <pc:spChg chg="add">
          <ac:chgData name="Perry Newcom" userId="ec3cfbb2-420a-4708-a33f-a465810481d3" providerId="ADAL" clId="{2DAAB6F2-F1B4-454F-97E2-C10A13101E7A}" dt="2025-09-17T14:54:32.018" v="3496" actId="26606"/>
          <ac:spMkLst>
            <pc:docMk/>
            <pc:sldMk cId="1918407651" sldId="260"/>
            <ac:spMk id="18" creationId="{D3539FEE-81D3-4406-802E-60B20B16F4F6}"/>
          </ac:spMkLst>
        </pc:spChg>
        <pc:spChg chg="add">
          <ac:chgData name="Perry Newcom" userId="ec3cfbb2-420a-4708-a33f-a465810481d3" providerId="ADAL" clId="{2DAAB6F2-F1B4-454F-97E2-C10A13101E7A}" dt="2025-09-17T14:54:32.018" v="3496" actId="26606"/>
          <ac:spMkLst>
            <pc:docMk/>
            <pc:sldMk cId="1918407651" sldId="260"/>
            <ac:spMk id="20" creationId="{DC701763-729E-462F-A5A8-E0DEFEB1E2E4}"/>
          </ac:spMkLst>
        </pc:spChg>
        <pc:picChg chg="mod ord">
          <ac:chgData name="Perry Newcom" userId="ec3cfbb2-420a-4708-a33f-a465810481d3" providerId="ADAL" clId="{2DAAB6F2-F1B4-454F-97E2-C10A13101E7A}" dt="2025-09-17T19:17:51.342" v="3579" actId="14100"/>
          <ac:picMkLst>
            <pc:docMk/>
            <pc:sldMk cId="1918407651" sldId="260"/>
            <ac:picMk id="6" creationId="{F4800716-1CA7-B5B0-53F0-34628D9DD725}"/>
          </ac:picMkLst>
        </pc:picChg>
        <pc:picChg chg="mod ord">
          <ac:chgData name="Perry Newcom" userId="ec3cfbb2-420a-4708-a33f-a465810481d3" providerId="ADAL" clId="{2DAAB6F2-F1B4-454F-97E2-C10A13101E7A}" dt="2025-09-17T19:17:40.936" v="3578" actId="14100"/>
          <ac:picMkLst>
            <pc:docMk/>
            <pc:sldMk cId="1918407651" sldId="260"/>
            <ac:picMk id="7" creationId="{2E6F6C30-5761-18CE-A357-15C2F5DEA3EB}"/>
          </ac:picMkLst>
        </pc:picChg>
      </pc:sldChg>
      <pc:sldChg chg="addSp modSp mod setBg">
        <pc:chgData name="Perry Newcom" userId="ec3cfbb2-420a-4708-a33f-a465810481d3" providerId="ADAL" clId="{2DAAB6F2-F1B4-454F-97E2-C10A13101E7A}" dt="2025-09-17T15:10:21.305" v="3564" actId="255"/>
        <pc:sldMkLst>
          <pc:docMk/>
          <pc:sldMk cId="2231554403" sldId="261"/>
        </pc:sldMkLst>
        <pc:spChg chg="mod">
          <ac:chgData name="Perry Newcom" userId="ec3cfbb2-420a-4708-a33f-a465810481d3" providerId="ADAL" clId="{2DAAB6F2-F1B4-454F-97E2-C10A13101E7A}" dt="2025-09-17T14:55:35.692" v="3506" actId="26606"/>
          <ac:spMkLst>
            <pc:docMk/>
            <pc:sldMk cId="2231554403" sldId="261"/>
            <ac:spMk id="2" creationId="{C0262D25-33D5-C7A6-DEA5-CC3C4734B8F3}"/>
          </ac:spMkLst>
        </pc:spChg>
        <pc:spChg chg="mod">
          <ac:chgData name="Perry Newcom" userId="ec3cfbb2-420a-4708-a33f-a465810481d3" providerId="ADAL" clId="{2DAAB6F2-F1B4-454F-97E2-C10A13101E7A}" dt="2025-09-17T15:10:21.305" v="3564" actId="255"/>
          <ac:spMkLst>
            <pc:docMk/>
            <pc:sldMk cId="2231554403" sldId="261"/>
            <ac:spMk id="3" creationId="{800C196D-B101-1B5A-653A-D1E2BFA62D87}"/>
          </ac:spMkLst>
        </pc:spChg>
        <pc:spChg chg="add">
          <ac:chgData name="Perry Newcom" userId="ec3cfbb2-420a-4708-a33f-a465810481d3" providerId="ADAL" clId="{2DAAB6F2-F1B4-454F-97E2-C10A13101E7A}" dt="2025-09-17T14:55:35.692" v="3506" actId="26606"/>
          <ac:spMkLst>
            <pc:docMk/>
            <pc:sldMk cId="2231554403" sldId="261"/>
            <ac:spMk id="8" creationId="{1B15ED52-F352-441B-82BF-E0EA34836D08}"/>
          </ac:spMkLst>
        </pc:spChg>
        <pc:spChg chg="add">
          <ac:chgData name="Perry Newcom" userId="ec3cfbb2-420a-4708-a33f-a465810481d3" providerId="ADAL" clId="{2DAAB6F2-F1B4-454F-97E2-C10A13101E7A}" dt="2025-09-17T14:55:35.692" v="3506" actId="26606"/>
          <ac:spMkLst>
            <pc:docMk/>
            <pc:sldMk cId="2231554403" sldId="261"/>
            <ac:spMk id="10" creationId="{3B2E3793-BFE6-45A2-9B7B-E18844431C99}"/>
          </ac:spMkLst>
        </pc:spChg>
        <pc:spChg chg="add">
          <ac:chgData name="Perry Newcom" userId="ec3cfbb2-420a-4708-a33f-a465810481d3" providerId="ADAL" clId="{2DAAB6F2-F1B4-454F-97E2-C10A13101E7A}" dt="2025-09-17T14:55:35.692" v="3506" actId="26606"/>
          <ac:spMkLst>
            <pc:docMk/>
            <pc:sldMk cId="2231554403" sldId="261"/>
            <ac:spMk id="12" creationId="{BC4C4868-CB8F-4AF9-9CDB-8108F2C19B67}"/>
          </ac:spMkLst>
        </pc:spChg>
        <pc:spChg chg="add">
          <ac:chgData name="Perry Newcom" userId="ec3cfbb2-420a-4708-a33f-a465810481d3" providerId="ADAL" clId="{2DAAB6F2-F1B4-454F-97E2-C10A13101E7A}" dt="2025-09-17T14:55:35.692" v="3506" actId="26606"/>
          <ac:spMkLst>
            <pc:docMk/>
            <pc:sldMk cId="2231554403" sldId="261"/>
            <ac:spMk id="14" creationId="{375E0459-6403-40CD-989D-56A4407CA12E}"/>
          </ac:spMkLst>
        </pc:spChg>
        <pc:spChg chg="add">
          <ac:chgData name="Perry Newcom" userId="ec3cfbb2-420a-4708-a33f-a465810481d3" providerId="ADAL" clId="{2DAAB6F2-F1B4-454F-97E2-C10A13101E7A}" dt="2025-09-17T14:55:35.692" v="3506" actId="26606"/>
          <ac:spMkLst>
            <pc:docMk/>
            <pc:sldMk cId="2231554403" sldId="261"/>
            <ac:spMk id="16" creationId="{53E5B1A8-3AC9-4BD1-9BBC-78CA94F2D1BA}"/>
          </ac:spMkLst>
        </pc:spChg>
      </pc:sldChg>
      <pc:sldChg chg="addSp delSp modSp new mod setBg">
        <pc:chgData name="Perry Newcom" userId="ec3cfbb2-420a-4708-a33f-a465810481d3" providerId="ADAL" clId="{2DAAB6F2-F1B4-454F-97E2-C10A13101E7A}" dt="2025-09-17T19:32:33.861" v="3670" actId="13926"/>
        <pc:sldMkLst>
          <pc:docMk/>
          <pc:sldMk cId="1829501007" sldId="262"/>
        </pc:sldMkLst>
        <pc:spChg chg="add del mod">
          <ac:chgData name="Perry Newcom" userId="ec3cfbb2-420a-4708-a33f-a465810481d3" providerId="ADAL" clId="{2DAAB6F2-F1B4-454F-97E2-C10A13101E7A}" dt="2025-09-16T19:05:05.039" v="288"/>
          <ac:spMkLst>
            <pc:docMk/>
            <pc:sldMk cId="1829501007" sldId="262"/>
            <ac:spMk id="2" creationId="{33BA907C-AE98-96A6-1772-999B3CD269B1}"/>
          </ac:spMkLst>
        </pc:spChg>
        <pc:spChg chg="add mod">
          <ac:chgData name="Perry Newcom" userId="ec3cfbb2-420a-4708-a33f-a465810481d3" providerId="ADAL" clId="{2DAAB6F2-F1B4-454F-97E2-C10A13101E7A}" dt="2025-09-17T14:55:52.263" v="3508" actId="26606"/>
          <ac:spMkLst>
            <pc:docMk/>
            <pc:sldMk cId="1829501007" sldId="262"/>
            <ac:spMk id="3" creationId="{B457D888-4F97-5493-3706-6137FCA7FAD2}"/>
          </ac:spMkLst>
        </pc:spChg>
        <pc:spChg chg="add del mod">
          <ac:chgData name="Perry Newcom" userId="ec3cfbb2-420a-4708-a33f-a465810481d3" providerId="ADAL" clId="{2DAAB6F2-F1B4-454F-97E2-C10A13101E7A}" dt="2025-09-16T19:10:11.201" v="367"/>
          <ac:spMkLst>
            <pc:docMk/>
            <pc:sldMk cId="1829501007" sldId="262"/>
            <ac:spMk id="4" creationId="{B6E06BEB-DC1D-C2D9-5A72-8751F39FC7AA}"/>
          </ac:spMkLst>
        </pc:spChg>
        <pc:spChg chg="add mod">
          <ac:chgData name="Perry Newcom" userId="ec3cfbb2-420a-4708-a33f-a465810481d3" providerId="ADAL" clId="{2DAAB6F2-F1B4-454F-97E2-C10A13101E7A}" dt="2025-09-17T19:32:33.861" v="3670" actId="13926"/>
          <ac:spMkLst>
            <pc:docMk/>
            <pc:sldMk cId="1829501007" sldId="262"/>
            <ac:spMk id="5" creationId="{265D882A-8F92-1445-4AD5-2546B795E0CB}"/>
          </ac:spMkLst>
        </pc:spChg>
        <pc:spChg chg="add">
          <ac:chgData name="Perry Newcom" userId="ec3cfbb2-420a-4708-a33f-a465810481d3" providerId="ADAL" clId="{2DAAB6F2-F1B4-454F-97E2-C10A13101E7A}" dt="2025-09-17T14:55:52.263" v="3508" actId="26606"/>
          <ac:spMkLst>
            <pc:docMk/>
            <pc:sldMk cId="1829501007" sldId="262"/>
            <ac:spMk id="10" creationId="{1B15ED52-F352-441B-82BF-E0EA34836D08}"/>
          </ac:spMkLst>
        </pc:spChg>
        <pc:spChg chg="add">
          <ac:chgData name="Perry Newcom" userId="ec3cfbb2-420a-4708-a33f-a465810481d3" providerId="ADAL" clId="{2DAAB6F2-F1B4-454F-97E2-C10A13101E7A}" dt="2025-09-17T14:55:52.263" v="3508" actId="26606"/>
          <ac:spMkLst>
            <pc:docMk/>
            <pc:sldMk cId="1829501007" sldId="262"/>
            <ac:spMk id="12" creationId="{3B2E3793-BFE6-45A2-9B7B-E18844431C99}"/>
          </ac:spMkLst>
        </pc:spChg>
        <pc:spChg chg="add">
          <ac:chgData name="Perry Newcom" userId="ec3cfbb2-420a-4708-a33f-a465810481d3" providerId="ADAL" clId="{2DAAB6F2-F1B4-454F-97E2-C10A13101E7A}" dt="2025-09-17T14:55:52.263" v="3508" actId="26606"/>
          <ac:spMkLst>
            <pc:docMk/>
            <pc:sldMk cId="1829501007" sldId="262"/>
            <ac:spMk id="14" creationId="{BC4C4868-CB8F-4AF9-9CDB-8108F2C19B67}"/>
          </ac:spMkLst>
        </pc:spChg>
        <pc:spChg chg="add">
          <ac:chgData name="Perry Newcom" userId="ec3cfbb2-420a-4708-a33f-a465810481d3" providerId="ADAL" clId="{2DAAB6F2-F1B4-454F-97E2-C10A13101E7A}" dt="2025-09-17T14:55:52.263" v="3508" actId="26606"/>
          <ac:spMkLst>
            <pc:docMk/>
            <pc:sldMk cId="1829501007" sldId="262"/>
            <ac:spMk id="16" creationId="{375E0459-6403-40CD-989D-56A4407CA12E}"/>
          </ac:spMkLst>
        </pc:spChg>
        <pc:spChg chg="add">
          <ac:chgData name="Perry Newcom" userId="ec3cfbb2-420a-4708-a33f-a465810481d3" providerId="ADAL" clId="{2DAAB6F2-F1B4-454F-97E2-C10A13101E7A}" dt="2025-09-17T14:55:52.263" v="3508" actId="26606"/>
          <ac:spMkLst>
            <pc:docMk/>
            <pc:sldMk cId="1829501007" sldId="262"/>
            <ac:spMk id="18" creationId="{53E5B1A8-3AC9-4BD1-9BBC-78CA94F2D1BA}"/>
          </ac:spMkLst>
        </pc:spChg>
      </pc:sldChg>
      <pc:sldChg chg="addSp modSp new mod setBg">
        <pc:chgData name="Perry Newcom" userId="ec3cfbb2-420a-4708-a33f-a465810481d3" providerId="ADAL" clId="{2DAAB6F2-F1B4-454F-97E2-C10A13101E7A}" dt="2025-09-17T21:25:35.829" v="4705" actId="5793"/>
        <pc:sldMkLst>
          <pc:docMk/>
          <pc:sldMk cId="1133264447" sldId="263"/>
        </pc:sldMkLst>
        <pc:spChg chg="add mod">
          <ac:chgData name="Perry Newcom" userId="ec3cfbb2-420a-4708-a33f-a465810481d3" providerId="ADAL" clId="{2DAAB6F2-F1B4-454F-97E2-C10A13101E7A}" dt="2025-09-17T14:57:12.310" v="3513" actId="26606"/>
          <ac:spMkLst>
            <pc:docMk/>
            <pc:sldMk cId="1133264447" sldId="263"/>
            <ac:spMk id="2" creationId="{8977DEEF-649D-8A68-5C2B-CB475131DFE2}"/>
          </ac:spMkLst>
        </pc:spChg>
        <pc:spChg chg="add mod">
          <ac:chgData name="Perry Newcom" userId="ec3cfbb2-420a-4708-a33f-a465810481d3" providerId="ADAL" clId="{2DAAB6F2-F1B4-454F-97E2-C10A13101E7A}" dt="2025-09-17T21:25:35.829" v="4705" actId="5793"/>
          <ac:spMkLst>
            <pc:docMk/>
            <pc:sldMk cId="1133264447" sldId="263"/>
            <ac:spMk id="3" creationId="{7055C457-7334-1088-C721-7C6E12B27B57}"/>
          </ac:spMkLst>
        </pc:spChg>
        <pc:spChg chg="add">
          <ac:chgData name="Perry Newcom" userId="ec3cfbb2-420a-4708-a33f-a465810481d3" providerId="ADAL" clId="{2DAAB6F2-F1B4-454F-97E2-C10A13101E7A}" dt="2025-09-17T14:57:12.310" v="3513" actId="26606"/>
          <ac:spMkLst>
            <pc:docMk/>
            <pc:sldMk cId="1133264447" sldId="263"/>
            <ac:spMk id="8" creationId="{1B15ED52-F352-441B-82BF-E0EA34836D08}"/>
          </ac:spMkLst>
        </pc:spChg>
        <pc:spChg chg="add">
          <ac:chgData name="Perry Newcom" userId="ec3cfbb2-420a-4708-a33f-a465810481d3" providerId="ADAL" clId="{2DAAB6F2-F1B4-454F-97E2-C10A13101E7A}" dt="2025-09-17T14:57:12.310" v="3513" actId="26606"/>
          <ac:spMkLst>
            <pc:docMk/>
            <pc:sldMk cId="1133264447" sldId="263"/>
            <ac:spMk id="10" creationId="{3B2E3793-BFE6-45A2-9B7B-E18844431C99}"/>
          </ac:spMkLst>
        </pc:spChg>
        <pc:spChg chg="add">
          <ac:chgData name="Perry Newcom" userId="ec3cfbb2-420a-4708-a33f-a465810481d3" providerId="ADAL" clId="{2DAAB6F2-F1B4-454F-97E2-C10A13101E7A}" dt="2025-09-17T14:57:12.310" v="3513" actId="26606"/>
          <ac:spMkLst>
            <pc:docMk/>
            <pc:sldMk cId="1133264447" sldId="263"/>
            <ac:spMk id="12" creationId="{BC4C4868-CB8F-4AF9-9CDB-8108F2C19B67}"/>
          </ac:spMkLst>
        </pc:spChg>
        <pc:spChg chg="add">
          <ac:chgData name="Perry Newcom" userId="ec3cfbb2-420a-4708-a33f-a465810481d3" providerId="ADAL" clId="{2DAAB6F2-F1B4-454F-97E2-C10A13101E7A}" dt="2025-09-17T14:57:12.310" v="3513" actId="26606"/>
          <ac:spMkLst>
            <pc:docMk/>
            <pc:sldMk cId="1133264447" sldId="263"/>
            <ac:spMk id="14" creationId="{375E0459-6403-40CD-989D-56A4407CA12E}"/>
          </ac:spMkLst>
        </pc:spChg>
        <pc:spChg chg="add">
          <ac:chgData name="Perry Newcom" userId="ec3cfbb2-420a-4708-a33f-a465810481d3" providerId="ADAL" clId="{2DAAB6F2-F1B4-454F-97E2-C10A13101E7A}" dt="2025-09-17T14:57:12.310" v="3513" actId="26606"/>
          <ac:spMkLst>
            <pc:docMk/>
            <pc:sldMk cId="1133264447" sldId="263"/>
            <ac:spMk id="16" creationId="{53E5B1A8-3AC9-4BD1-9BBC-78CA94F2D1BA}"/>
          </ac:spMkLst>
        </pc:spChg>
      </pc:sldChg>
      <pc:sldChg chg="addSp modSp new mod setBg modAnim">
        <pc:chgData name="Perry Newcom" userId="ec3cfbb2-420a-4708-a33f-a465810481d3" providerId="ADAL" clId="{2DAAB6F2-F1B4-454F-97E2-C10A13101E7A}" dt="2025-09-17T15:06:36.393" v="3555" actId="5793"/>
        <pc:sldMkLst>
          <pc:docMk/>
          <pc:sldMk cId="1876770184" sldId="264"/>
        </pc:sldMkLst>
        <pc:spChg chg="add mod">
          <ac:chgData name="Perry Newcom" userId="ec3cfbb2-420a-4708-a33f-a465810481d3" providerId="ADAL" clId="{2DAAB6F2-F1B4-454F-97E2-C10A13101E7A}" dt="2025-09-17T14:57:22.664" v="3514" actId="26606"/>
          <ac:spMkLst>
            <pc:docMk/>
            <pc:sldMk cId="1876770184" sldId="264"/>
            <ac:spMk id="2" creationId="{E5D45FE7-2761-B366-72E2-D7C082C44AB2}"/>
          </ac:spMkLst>
        </pc:spChg>
        <pc:spChg chg="add mod">
          <ac:chgData name="Perry Newcom" userId="ec3cfbb2-420a-4708-a33f-a465810481d3" providerId="ADAL" clId="{2DAAB6F2-F1B4-454F-97E2-C10A13101E7A}" dt="2025-09-17T14:58:57.163" v="3523" actId="14100"/>
          <ac:spMkLst>
            <pc:docMk/>
            <pc:sldMk cId="1876770184" sldId="264"/>
            <ac:spMk id="3" creationId="{458D1F70-765B-6864-CDCD-40ABFD541325}"/>
          </ac:spMkLst>
        </pc:spChg>
        <pc:spChg chg="add mod">
          <ac:chgData name="Perry Newcom" userId="ec3cfbb2-420a-4708-a33f-a465810481d3" providerId="ADAL" clId="{2DAAB6F2-F1B4-454F-97E2-C10A13101E7A}" dt="2025-09-17T15:06:36.393" v="3555" actId="5793"/>
          <ac:spMkLst>
            <pc:docMk/>
            <pc:sldMk cId="1876770184" sldId="264"/>
            <ac:spMk id="4" creationId="{24EC15D5-9B29-A744-B0BE-45691AE1C88F}"/>
          </ac:spMkLst>
        </pc:spChg>
        <pc:spChg chg="add">
          <ac:chgData name="Perry Newcom" userId="ec3cfbb2-420a-4708-a33f-a465810481d3" providerId="ADAL" clId="{2DAAB6F2-F1B4-454F-97E2-C10A13101E7A}" dt="2025-09-17T14:57:22.664" v="3514" actId="26606"/>
          <ac:spMkLst>
            <pc:docMk/>
            <pc:sldMk cId="1876770184" sldId="264"/>
            <ac:spMk id="9" creationId="{1B15ED52-F352-441B-82BF-E0EA34836D08}"/>
          </ac:spMkLst>
        </pc:spChg>
        <pc:spChg chg="add">
          <ac:chgData name="Perry Newcom" userId="ec3cfbb2-420a-4708-a33f-a465810481d3" providerId="ADAL" clId="{2DAAB6F2-F1B4-454F-97E2-C10A13101E7A}" dt="2025-09-17T14:57:22.664" v="3514" actId="26606"/>
          <ac:spMkLst>
            <pc:docMk/>
            <pc:sldMk cId="1876770184" sldId="264"/>
            <ac:spMk id="11" creationId="{3B2E3793-BFE6-45A2-9B7B-E18844431C99}"/>
          </ac:spMkLst>
        </pc:spChg>
        <pc:spChg chg="add">
          <ac:chgData name="Perry Newcom" userId="ec3cfbb2-420a-4708-a33f-a465810481d3" providerId="ADAL" clId="{2DAAB6F2-F1B4-454F-97E2-C10A13101E7A}" dt="2025-09-17T14:57:22.664" v="3514" actId="26606"/>
          <ac:spMkLst>
            <pc:docMk/>
            <pc:sldMk cId="1876770184" sldId="264"/>
            <ac:spMk id="13" creationId="{BC4C4868-CB8F-4AF9-9CDB-8108F2C19B67}"/>
          </ac:spMkLst>
        </pc:spChg>
        <pc:spChg chg="add">
          <ac:chgData name="Perry Newcom" userId="ec3cfbb2-420a-4708-a33f-a465810481d3" providerId="ADAL" clId="{2DAAB6F2-F1B4-454F-97E2-C10A13101E7A}" dt="2025-09-17T14:57:22.664" v="3514" actId="26606"/>
          <ac:spMkLst>
            <pc:docMk/>
            <pc:sldMk cId="1876770184" sldId="264"/>
            <ac:spMk id="15" creationId="{375E0459-6403-40CD-989D-56A4407CA12E}"/>
          </ac:spMkLst>
        </pc:spChg>
        <pc:spChg chg="add">
          <ac:chgData name="Perry Newcom" userId="ec3cfbb2-420a-4708-a33f-a465810481d3" providerId="ADAL" clId="{2DAAB6F2-F1B4-454F-97E2-C10A13101E7A}" dt="2025-09-17T14:57:22.664" v="3514" actId="26606"/>
          <ac:spMkLst>
            <pc:docMk/>
            <pc:sldMk cId="1876770184" sldId="264"/>
            <ac:spMk id="17" creationId="{53E5B1A8-3AC9-4BD1-9BBC-78CA94F2D1BA}"/>
          </ac:spMkLst>
        </pc:spChg>
      </pc:sldChg>
      <pc:sldChg chg="addSp modSp new mod ord setBg">
        <pc:chgData name="Perry Newcom" userId="ec3cfbb2-420a-4708-a33f-a465810481d3" providerId="ADAL" clId="{2DAAB6F2-F1B4-454F-97E2-C10A13101E7A}" dt="2025-09-17T14:55:42.716" v="3507" actId="26606"/>
        <pc:sldMkLst>
          <pc:docMk/>
          <pc:sldMk cId="346887168" sldId="265"/>
        </pc:sldMkLst>
        <pc:spChg chg="add">
          <ac:chgData name="Perry Newcom" userId="ec3cfbb2-420a-4708-a33f-a465810481d3" providerId="ADAL" clId="{2DAAB6F2-F1B4-454F-97E2-C10A13101E7A}" dt="2025-09-17T14:55:42.716" v="3507" actId="26606"/>
          <ac:spMkLst>
            <pc:docMk/>
            <pc:sldMk cId="346887168" sldId="265"/>
            <ac:spMk id="7" creationId="{AB8C311F-7253-4AED-9701-7FC0708C41C7}"/>
          </ac:spMkLst>
        </pc:spChg>
        <pc:spChg chg="add">
          <ac:chgData name="Perry Newcom" userId="ec3cfbb2-420a-4708-a33f-a465810481d3" providerId="ADAL" clId="{2DAAB6F2-F1B4-454F-97E2-C10A13101E7A}" dt="2025-09-17T14:55:42.716" v="3507" actId="26606"/>
          <ac:spMkLst>
            <pc:docMk/>
            <pc:sldMk cId="346887168" sldId="265"/>
            <ac:spMk id="9" creationId="{E2384209-CB15-4CDF-9D31-C44FD9A3F20D}"/>
          </ac:spMkLst>
        </pc:spChg>
        <pc:spChg chg="add">
          <ac:chgData name="Perry Newcom" userId="ec3cfbb2-420a-4708-a33f-a465810481d3" providerId="ADAL" clId="{2DAAB6F2-F1B4-454F-97E2-C10A13101E7A}" dt="2025-09-17T14:55:42.716" v="3507" actId="26606"/>
          <ac:spMkLst>
            <pc:docMk/>
            <pc:sldMk cId="346887168" sldId="265"/>
            <ac:spMk id="11" creationId="{2633B3B5-CC90-43F0-8714-D31D1F3F0209}"/>
          </ac:spMkLst>
        </pc:spChg>
        <pc:spChg chg="add">
          <ac:chgData name="Perry Newcom" userId="ec3cfbb2-420a-4708-a33f-a465810481d3" providerId="ADAL" clId="{2DAAB6F2-F1B4-454F-97E2-C10A13101E7A}" dt="2025-09-17T14:55:42.716" v="3507" actId="26606"/>
          <ac:spMkLst>
            <pc:docMk/>
            <pc:sldMk cId="346887168" sldId="265"/>
            <ac:spMk id="13" creationId="{A8D57A06-A426-446D-B02C-A2DC6B62E45E}"/>
          </ac:spMkLst>
        </pc:spChg>
        <pc:picChg chg="add mod">
          <ac:chgData name="Perry Newcom" userId="ec3cfbb2-420a-4708-a33f-a465810481d3" providerId="ADAL" clId="{2DAAB6F2-F1B4-454F-97E2-C10A13101E7A}" dt="2025-09-17T14:55:42.716" v="3507" actId="26606"/>
          <ac:picMkLst>
            <pc:docMk/>
            <pc:sldMk cId="346887168" sldId="265"/>
            <ac:picMk id="2" creationId="{6AC965C3-E74F-17D3-41A3-3D83997C935A}"/>
          </ac:picMkLst>
        </pc:picChg>
      </pc:sldChg>
      <pc:sldChg chg="addSp modSp new mod">
        <pc:chgData name="Perry Newcom" userId="ec3cfbb2-420a-4708-a33f-a465810481d3" providerId="ADAL" clId="{2DAAB6F2-F1B4-454F-97E2-C10A13101E7A}" dt="2025-09-16T20:49:41.232" v="3363" actId="20577"/>
        <pc:sldMkLst>
          <pc:docMk/>
          <pc:sldMk cId="2367385996" sldId="266"/>
        </pc:sldMkLst>
        <pc:spChg chg="add mod">
          <ac:chgData name="Perry Newcom" userId="ec3cfbb2-420a-4708-a33f-a465810481d3" providerId="ADAL" clId="{2DAAB6F2-F1B4-454F-97E2-C10A13101E7A}" dt="2025-09-16T20:49:41.232" v="3363" actId="20577"/>
          <ac:spMkLst>
            <pc:docMk/>
            <pc:sldMk cId="2367385996" sldId="266"/>
            <ac:spMk id="3" creationId="{FD022380-DE5C-4F82-61ED-A52F28C15028}"/>
          </ac:spMkLst>
        </pc:spChg>
        <pc:picChg chg="add mod">
          <ac:chgData name="Perry Newcom" userId="ec3cfbb2-420a-4708-a33f-a465810481d3" providerId="ADAL" clId="{2DAAB6F2-F1B4-454F-97E2-C10A13101E7A}" dt="2025-09-16T20:48:57.626" v="3320" actId="14100"/>
          <ac:picMkLst>
            <pc:docMk/>
            <pc:sldMk cId="2367385996" sldId="266"/>
            <ac:picMk id="2" creationId="{4122116C-5722-67BB-CE0D-4AEEBD1A6B00}"/>
          </ac:picMkLst>
        </pc:picChg>
      </pc:sldChg>
      <pc:sldChg chg="addSp delSp modSp new del mod setBg">
        <pc:chgData name="Perry Newcom" userId="ec3cfbb2-420a-4708-a33f-a465810481d3" providerId="ADAL" clId="{2DAAB6F2-F1B4-454F-97E2-C10A13101E7A}" dt="2025-09-17T15:01:33.402" v="3537" actId="2696"/>
        <pc:sldMkLst>
          <pc:docMk/>
          <pc:sldMk cId="515559805" sldId="267"/>
        </pc:sldMkLst>
        <pc:spChg chg="add mod">
          <ac:chgData name="Perry Newcom" userId="ec3cfbb2-420a-4708-a33f-a465810481d3" providerId="ADAL" clId="{2DAAB6F2-F1B4-454F-97E2-C10A13101E7A}" dt="2025-09-17T14:48:34.797" v="3455" actId="26606"/>
          <ac:spMkLst>
            <pc:docMk/>
            <pc:sldMk cId="515559805" sldId="267"/>
            <ac:spMk id="3" creationId="{C8A617A6-4DE2-EC33-B6E2-E87C9074B63B}"/>
          </ac:spMkLst>
        </pc:spChg>
        <pc:spChg chg="add del">
          <ac:chgData name="Perry Newcom" userId="ec3cfbb2-420a-4708-a33f-a465810481d3" providerId="ADAL" clId="{2DAAB6F2-F1B4-454F-97E2-C10A13101E7A}" dt="2025-09-17T14:48:34.797" v="3455" actId="26606"/>
          <ac:spMkLst>
            <pc:docMk/>
            <pc:sldMk cId="515559805" sldId="267"/>
            <ac:spMk id="9" creationId="{23D09407-53BC-485E-B4CE-BC5E4FC4B25B}"/>
          </ac:spMkLst>
        </pc:spChg>
        <pc:spChg chg="add del">
          <ac:chgData name="Perry Newcom" userId="ec3cfbb2-420a-4708-a33f-a465810481d3" providerId="ADAL" clId="{2DAAB6F2-F1B4-454F-97E2-C10A13101E7A}" dt="2025-09-17T14:48:34.797" v="3455" actId="26606"/>
          <ac:spMkLst>
            <pc:docMk/>
            <pc:sldMk cId="515559805" sldId="267"/>
            <ac:spMk id="11" creationId="{921DB988-49FC-4608-B0A2-E2F3A4019041}"/>
          </ac:spMkLst>
        </pc:spChg>
        <pc:spChg chg="add">
          <ac:chgData name="Perry Newcom" userId="ec3cfbb2-420a-4708-a33f-a465810481d3" providerId="ADAL" clId="{2DAAB6F2-F1B4-454F-97E2-C10A13101E7A}" dt="2025-09-17T14:48:34.797" v="3455" actId="26606"/>
          <ac:spMkLst>
            <pc:docMk/>
            <pc:sldMk cId="515559805" sldId="267"/>
            <ac:spMk id="28" creationId="{76906711-0AFB-47DD-A4B6-4E94B38B8C91}"/>
          </ac:spMkLst>
        </pc:spChg>
        <pc:spChg chg="add">
          <ac:chgData name="Perry Newcom" userId="ec3cfbb2-420a-4708-a33f-a465810481d3" providerId="ADAL" clId="{2DAAB6F2-F1B4-454F-97E2-C10A13101E7A}" dt="2025-09-17T14:48:34.797" v="3455" actId="26606"/>
          <ac:spMkLst>
            <pc:docMk/>
            <pc:sldMk cId="515559805" sldId="267"/>
            <ac:spMk id="30" creationId="{AA91F649-894C-41F6-A21D-3D1AC558E934}"/>
          </ac:spMkLst>
        </pc:spChg>
        <pc:spChg chg="add">
          <ac:chgData name="Perry Newcom" userId="ec3cfbb2-420a-4708-a33f-a465810481d3" providerId="ADAL" clId="{2DAAB6F2-F1B4-454F-97E2-C10A13101E7A}" dt="2025-09-17T14:48:34.797" v="3455" actId="26606"/>
          <ac:spMkLst>
            <pc:docMk/>
            <pc:sldMk cId="515559805" sldId="267"/>
            <ac:spMk id="32" creationId="{56037404-66BD-46B5-9323-1B531319671A}"/>
          </ac:spMkLst>
        </pc:spChg>
        <pc:grpChg chg="add del">
          <ac:chgData name="Perry Newcom" userId="ec3cfbb2-420a-4708-a33f-a465810481d3" providerId="ADAL" clId="{2DAAB6F2-F1B4-454F-97E2-C10A13101E7A}" dt="2025-09-17T14:48:34.797" v="3455" actId="26606"/>
          <ac:grpSpMkLst>
            <pc:docMk/>
            <pc:sldMk cId="515559805" sldId="267"/>
            <ac:grpSpMk id="13" creationId="{E9B930FD-8671-4C4C-ADCF-73AC1D0CD417}"/>
          </ac:grpSpMkLst>
        </pc:grpChg>
        <pc:grpChg chg="add del">
          <ac:chgData name="Perry Newcom" userId="ec3cfbb2-420a-4708-a33f-a465810481d3" providerId="ADAL" clId="{2DAAB6F2-F1B4-454F-97E2-C10A13101E7A}" dt="2025-09-17T14:48:34.797" v="3455" actId="26606"/>
          <ac:grpSpMkLst>
            <pc:docMk/>
            <pc:sldMk cId="515559805" sldId="267"/>
            <ac:grpSpMk id="19" creationId="{383C2651-AE0C-4AE4-8725-E2F9414FE219}"/>
          </ac:grpSpMkLst>
        </pc:grpChg>
        <pc:picChg chg="add mod">
          <ac:chgData name="Perry Newcom" userId="ec3cfbb2-420a-4708-a33f-a465810481d3" providerId="ADAL" clId="{2DAAB6F2-F1B4-454F-97E2-C10A13101E7A}" dt="2025-09-17T14:48:42.647" v="3456" actId="1076"/>
          <ac:picMkLst>
            <pc:docMk/>
            <pc:sldMk cId="515559805" sldId="267"/>
            <ac:picMk id="4" creationId="{94DD5CF4-D3F4-ECC7-5A5C-E178AC8F4B30}"/>
          </ac:picMkLst>
        </pc:picChg>
      </pc:sldChg>
      <pc:sldChg chg="addSp modSp new del mod">
        <pc:chgData name="Perry Newcom" userId="ec3cfbb2-420a-4708-a33f-a465810481d3" providerId="ADAL" clId="{2DAAB6F2-F1B4-454F-97E2-C10A13101E7A}" dt="2025-09-17T15:07:50.926" v="3561" actId="2696"/>
        <pc:sldMkLst>
          <pc:docMk/>
          <pc:sldMk cId="2873103347" sldId="267"/>
        </pc:sldMkLst>
        <pc:spChg chg="add mod">
          <ac:chgData name="Perry Newcom" userId="ec3cfbb2-420a-4708-a33f-a465810481d3" providerId="ADAL" clId="{2DAAB6F2-F1B4-454F-97E2-C10A13101E7A}" dt="2025-09-17T15:03:31.028" v="3545" actId="255"/>
          <ac:spMkLst>
            <pc:docMk/>
            <pc:sldMk cId="2873103347" sldId="267"/>
            <ac:spMk id="3" creationId="{AC515DF0-9B35-B205-A683-3BF4E400D5D1}"/>
          </ac:spMkLst>
        </pc:spChg>
        <pc:spChg chg="add mod">
          <ac:chgData name="Perry Newcom" userId="ec3cfbb2-420a-4708-a33f-a465810481d3" providerId="ADAL" clId="{2DAAB6F2-F1B4-454F-97E2-C10A13101E7A}" dt="2025-09-17T15:04:46.341" v="3551"/>
          <ac:spMkLst>
            <pc:docMk/>
            <pc:sldMk cId="2873103347" sldId="267"/>
            <ac:spMk id="4" creationId="{4898C6F4-2B02-C8C7-2120-3DC9C9EDDB0E}"/>
          </ac:spMkLst>
        </pc:spChg>
      </pc:sldChg>
      <pc:sldChg chg="modSp add mod">
        <pc:chgData name="Perry Newcom" userId="ec3cfbb2-420a-4708-a33f-a465810481d3" providerId="ADAL" clId="{2DAAB6F2-F1B4-454F-97E2-C10A13101E7A}" dt="2025-09-17T15:07:19.936" v="3558" actId="5793"/>
        <pc:sldMkLst>
          <pc:docMk/>
          <pc:sldMk cId="531116897" sldId="268"/>
        </pc:sldMkLst>
        <pc:spChg chg="mod">
          <ac:chgData name="Perry Newcom" userId="ec3cfbb2-420a-4708-a33f-a465810481d3" providerId="ADAL" clId="{2DAAB6F2-F1B4-454F-97E2-C10A13101E7A}" dt="2025-09-17T15:07:19.936" v="3558" actId="5793"/>
          <ac:spMkLst>
            <pc:docMk/>
            <pc:sldMk cId="531116897" sldId="268"/>
            <ac:spMk id="4" creationId="{75CC36ED-6749-646E-4290-E72BCC39CED9}"/>
          </ac:spMkLst>
        </pc:spChg>
      </pc:sldChg>
      <pc:sldChg chg="modSp add mod">
        <pc:chgData name="Perry Newcom" userId="ec3cfbb2-420a-4708-a33f-a465810481d3" providerId="ADAL" clId="{2DAAB6F2-F1B4-454F-97E2-C10A13101E7A}" dt="2025-09-17T15:07:30.143" v="3559" actId="6549"/>
        <pc:sldMkLst>
          <pc:docMk/>
          <pc:sldMk cId="3573624864" sldId="269"/>
        </pc:sldMkLst>
        <pc:spChg chg="mod">
          <ac:chgData name="Perry Newcom" userId="ec3cfbb2-420a-4708-a33f-a465810481d3" providerId="ADAL" clId="{2DAAB6F2-F1B4-454F-97E2-C10A13101E7A}" dt="2025-09-17T15:07:30.143" v="3559" actId="6549"/>
          <ac:spMkLst>
            <pc:docMk/>
            <pc:sldMk cId="3573624864" sldId="269"/>
            <ac:spMk id="4" creationId="{AB6644EF-A265-A491-FDD9-4B829450F982}"/>
          </ac:spMkLst>
        </pc:spChg>
      </pc:sldChg>
      <pc:sldChg chg="modSp add mod">
        <pc:chgData name="Perry Newcom" userId="ec3cfbb2-420a-4708-a33f-a465810481d3" providerId="ADAL" clId="{2DAAB6F2-F1B4-454F-97E2-C10A13101E7A}" dt="2025-09-17T19:43:27.334" v="3997" actId="6549"/>
        <pc:sldMkLst>
          <pc:docMk/>
          <pc:sldMk cId="1338824591" sldId="270"/>
        </pc:sldMkLst>
        <pc:spChg chg="mod">
          <ac:chgData name="Perry Newcom" userId="ec3cfbb2-420a-4708-a33f-a465810481d3" providerId="ADAL" clId="{2DAAB6F2-F1B4-454F-97E2-C10A13101E7A}" dt="2025-09-17T19:43:27.334" v="3997" actId="6549"/>
          <ac:spMkLst>
            <pc:docMk/>
            <pc:sldMk cId="1338824591" sldId="270"/>
            <ac:spMk id="4" creationId="{D216A11B-4AE9-1FAE-0752-744EDD8FE634}"/>
          </ac:spMkLst>
        </pc:spChg>
      </pc:sldChg>
      <pc:sldChg chg="add">
        <pc:chgData name="Perry Newcom" userId="ec3cfbb2-420a-4708-a33f-a465810481d3" providerId="ADAL" clId="{2DAAB6F2-F1B4-454F-97E2-C10A13101E7A}" dt="2025-09-17T15:07:43.977" v="3560" actId="2890"/>
        <pc:sldMkLst>
          <pc:docMk/>
          <pc:sldMk cId="4119576595" sldId="271"/>
        </pc:sldMkLst>
      </pc:sldChg>
      <pc:sldChg chg="new del">
        <pc:chgData name="Perry Newcom" userId="ec3cfbb2-420a-4708-a33f-a465810481d3" providerId="ADAL" clId="{2DAAB6F2-F1B4-454F-97E2-C10A13101E7A}" dt="2025-09-17T19:44:01.309" v="3998" actId="2696"/>
        <pc:sldMkLst>
          <pc:docMk/>
          <pc:sldMk cId="4233133068" sldId="272"/>
        </pc:sldMkLst>
      </pc:sldChg>
      <pc:sldChg chg="add">
        <pc:chgData name="Perry Newcom" userId="ec3cfbb2-420a-4708-a33f-a465810481d3" providerId="ADAL" clId="{2DAAB6F2-F1B4-454F-97E2-C10A13101E7A}" dt="2025-09-17T19:43:12.112" v="3996" actId="2890"/>
        <pc:sldMkLst>
          <pc:docMk/>
          <pc:sldMk cId="2085269396" sldId="273"/>
        </pc:sldMkLst>
      </pc:sldChg>
      <pc:sldChg chg="new del">
        <pc:chgData name="Perry Newcom" userId="ec3cfbb2-420a-4708-a33f-a465810481d3" providerId="ADAL" clId="{2DAAB6F2-F1B4-454F-97E2-C10A13101E7A}" dt="2025-09-17T19:43:01.915" v="3995" actId="2696"/>
        <pc:sldMkLst>
          <pc:docMk/>
          <pc:sldMk cId="2700242614" sldId="273"/>
        </pc:sldMkLst>
      </pc:sldChg>
      <pc:sldChg chg="addSp delSp modSp new del mod">
        <pc:chgData name="Perry Newcom" userId="ec3cfbb2-420a-4708-a33f-a465810481d3" providerId="ADAL" clId="{2DAAB6F2-F1B4-454F-97E2-C10A13101E7A}" dt="2025-09-17T19:17:19.429" v="3577" actId="2696"/>
        <pc:sldMkLst>
          <pc:docMk/>
          <pc:sldMk cId="3776717719" sldId="273"/>
        </pc:sldMkLst>
        <pc:spChg chg="add del mod">
          <ac:chgData name="Perry Newcom" userId="ec3cfbb2-420a-4708-a33f-a465810481d3" providerId="ADAL" clId="{2DAAB6F2-F1B4-454F-97E2-C10A13101E7A}" dt="2025-09-17T19:17:13.243" v="3576"/>
          <ac:spMkLst>
            <pc:docMk/>
            <pc:sldMk cId="3776717719" sldId="273"/>
            <ac:spMk id="2" creationId="{62BD7712-47C5-2BAA-AB0F-DC5290A793F7}"/>
          </ac:spMkLst>
        </pc:spChg>
      </pc:sldChg>
      <pc:sldChg chg="addSp modSp new mod setBg">
        <pc:chgData name="Perry Newcom" userId="ec3cfbb2-420a-4708-a33f-a465810481d3" providerId="ADAL" clId="{2DAAB6F2-F1B4-454F-97E2-C10A13101E7A}" dt="2025-09-17T19:51:44.725" v="4453" actId="20577"/>
        <pc:sldMkLst>
          <pc:docMk/>
          <pc:sldMk cId="1904407524" sldId="274"/>
        </pc:sldMkLst>
        <pc:spChg chg="add mod">
          <ac:chgData name="Perry Newcom" userId="ec3cfbb2-420a-4708-a33f-a465810481d3" providerId="ADAL" clId="{2DAAB6F2-F1B4-454F-97E2-C10A13101E7A}" dt="2025-09-17T19:51:03.552" v="4447" actId="26606"/>
          <ac:spMkLst>
            <pc:docMk/>
            <pc:sldMk cId="1904407524" sldId="274"/>
            <ac:spMk id="2" creationId="{4CB6ECF4-D270-FBF9-B40D-C206FD7E5A33}"/>
          </ac:spMkLst>
        </pc:spChg>
        <pc:spChg chg="add mod">
          <ac:chgData name="Perry Newcom" userId="ec3cfbb2-420a-4708-a33f-a465810481d3" providerId="ADAL" clId="{2DAAB6F2-F1B4-454F-97E2-C10A13101E7A}" dt="2025-09-17T19:51:44.725" v="4453" actId="20577"/>
          <ac:spMkLst>
            <pc:docMk/>
            <pc:sldMk cId="1904407524" sldId="274"/>
            <ac:spMk id="3" creationId="{B87BA2FA-D642-273B-240B-1C0F9AB7347E}"/>
          </ac:spMkLst>
        </pc:spChg>
        <pc:spChg chg="add">
          <ac:chgData name="Perry Newcom" userId="ec3cfbb2-420a-4708-a33f-a465810481d3" providerId="ADAL" clId="{2DAAB6F2-F1B4-454F-97E2-C10A13101E7A}" dt="2025-09-17T19:51:03.552" v="4447" actId="26606"/>
          <ac:spMkLst>
            <pc:docMk/>
            <pc:sldMk cId="1904407524" sldId="274"/>
            <ac:spMk id="8" creationId="{1B15ED52-F352-441B-82BF-E0EA34836D08}"/>
          </ac:spMkLst>
        </pc:spChg>
        <pc:spChg chg="add">
          <ac:chgData name="Perry Newcom" userId="ec3cfbb2-420a-4708-a33f-a465810481d3" providerId="ADAL" clId="{2DAAB6F2-F1B4-454F-97E2-C10A13101E7A}" dt="2025-09-17T19:51:03.552" v="4447" actId="26606"/>
          <ac:spMkLst>
            <pc:docMk/>
            <pc:sldMk cId="1904407524" sldId="274"/>
            <ac:spMk id="10" creationId="{3B2E3793-BFE6-45A2-9B7B-E18844431C99}"/>
          </ac:spMkLst>
        </pc:spChg>
        <pc:spChg chg="add">
          <ac:chgData name="Perry Newcom" userId="ec3cfbb2-420a-4708-a33f-a465810481d3" providerId="ADAL" clId="{2DAAB6F2-F1B4-454F-97E2-C10A13101E7A}" dt="2025-09-17T19:51:03.552" v="4447" actId="26606"/>
          <ac:spMkLst>
            <pc:docMk/>
            <pc:sldMk cId="1904407524" sldId="274"/>
            <ac:spMk id="12" creationId="{BC4C4868-CB8F-4AF9-9CDB-8108F2C19B67}"/>
          </ac:spMkLst>
        </pc:spChg>
        <pc:spChg chg="add">
          <ac:chgData name="Perry Newcom" userId="ec3cfbb2-420a-4708-a33f-a465810481d3" providerId="ADAL" clId="{2DAAB6F2-F1B4-454F-97E2-C10A13101E7A}" dt="2025-09-17T19:51:03.552" v="4447" actId="26606"/>
          <ac:spMkLst>
            <pc:docMk/>
            <pc:sldMk cId="1904407524" sldId="274"/>
            <ac:spMk id="14" creationId="{375E0459-6403-40CD-989D-56A4407CA12E}"/>
          </ac:spMkLst>
        </pc:spChg>
        <pc:spChg chg="add">
          <ac:chgData name="Perry Newcom" userId="ec3cfbb2-420a-4708-a33f-a465810481d3" providerId="ADAL" clId="{2DAAB6F2-F1B4-454F-97E2-C10A13101E7A}" dt="2025-09-17T19:51:03.552" v="4447" actId="26606"/>
          <ac:spMkLst>
            <pc:docMk/>
            <pc:sldMk cId="1904407524" sldId="274"/>
            <ac:spMk id="16" creationId="{53E5B1A8-3AC9-4BD1-9BBC-78CA94F2D1BA}"/>
          </ac:spMkLst>
        </pc:spChg>
      </pc:sldChg>
      <pc:sldChg chg="addSp modSp new del mod setBg">
        <pc:chgData name="Perry Newcom" userId="ec3cfbb2-420a-4708-a33f-a465810481d3" providerId="ADAL" clId="{2DAAB6F2-F1B4-454F-97E2-C10A13101E7A}" dt="2025-09-17T19:47:35.211" v="4234" actId="2696"/>
        <pc:sldMkLst>
          <pc:docMk/>
          <pc:sldMk cId="3560381336" sldId="274"/>
        </pc:sldMkLst>
        <pc:spChg chg="add mod">
          <ac:chgData name="Perry Newcom" userId="ec3cfbb2-420a-4708-a33f-a465810481d3" providerId="ADAL" clId="{2DAAB6F2-F1B4-454F-97E2-C10A13101E7A}" dt="2025-09-17T19:47:10.853" v="4233" actId="26606"/>
          <ac:spMkLst>
            <pc:docMk/>
            <pc:sldMk cId="3560381336" sldId="274"/>
            <ac:spMk id="2" creationId="{CDF12CEC-4BEC-7106-FA70-E88C09EA1328}"/>
          </ac:spMkLst>
        </pc:spChg>
        <pc:spChg chg="add">
          <ac:chgData name="Perry Newcom" userId="ec3cfbb2-420a-4708-a33f-a465810481d3" providerId="ADAL" clId="{2DAAB6F2-F1B4-454F-97E2-C10A13101E7A}" dt="2025-09-17T19:47:10.853" v="4233" actId="26606"/>
          <ac:spMkLst>
            <pc:docMk/>
            <pc:sldMk cId="3560381336" sldId="274"/>
            <ac:spMk id="7" creationId="{1B15ED52-F352-441B-82BF-E0EA34836D08}"/>
          </ac:spMkLst>
        </pc:spChg>
        <pc:spChg chg="add">
          <ac:chgData name="Perry Newcom" userId="ec3cfbb2-420a-4708-a33f-a465810481d3" providerId="ADAL" clId="{2DAAB6F2-F1B4-454F-97E2-C10A13101E7A}" dt="2025-09-17T19:47:10.853" v="4233" actId="26606"/>
          <ac:spMkLst>
            <pc:docMk/>
            <pc:sldMk cId="3560381336" sldId="274"/>
            <ac:spMk id="9" creationId="{3B2E3793-BFE6-45A2-9B7B-E18844431C99}"/>
          </ac:spMkLst>
        </pc:spChg>
        <pc:spChg chg="add">
          <ac:chgData name="Perry Newcom" userId="ec3cfbb2-420a-4708-a33f-a465810481d3" providerId="ADAL" clId="{2DAAB6F2-F1B4-454F-97E2-C10A13101E7A}" dt="2025-09-17T19:47:10.853" v="4233" actId="26606"/>
          <ac:spMkLst>
            <pc:docMk/>
            <pc:sldMk cId="3560381336" sldId="274"/>
            <ac:spMk id="11" creationId="{BC4C4868-CB8F-4AF9-9CDB-8108F2C19B67}"/>
          </ac:spMkLst>
        </pc:spChg>
        <pc:spChg chg="add">
          <ac:chgData name="Perry Newcom" userId="ec3cfbb2-420a-4708-a33f-a465810481d3" providerId="ADAL" clId="{2DAAB6F2-F1B4-454F-97E2-C10A13101E7A}" dt="2025-09-17T19:47:10.853" v="4233" actId="26606"/>
          <ac:spMkLst>
            <pc:docMk/>
            <pc:sldMk cId="3560381336" sldId="274"/>
            <ac:spMk id="13" creationId="{375E0459-6403-40CD-989D-56A4407CA12E}"/>
          </ac:spMkLst>
        </pc:spChg>
        <pc:spChg chg="add">
          <ac:chgData name="Perry Newcom" userId="ec3cfbb2-420a-4708-a33f-a465810481d3" providerId="ADAL" clId="{2DAAB6F2-F1B4-454F-97E2-C10A13101E7A}" dt="2025-09-17T19:47:10.853" v="4233" actId="26606"/>
          <ac:spMkLst>
            <pc:docMk/>
            <pc:sldMk cId="3560381336" sldId="274"/>
            <ac:spMk id="15" creationId="{53E5B1A8-3AC9-4BD1-9BBC-78CA94F2D1BA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B9997E-232A-07F8-B275-3231845319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F6A394-7AA2-46F2-9DF1-FD31ABBDAB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A5AAFE-9513-FE61-AC59-6F7AD677C9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EB8F5-38B9-42B0-AA45-063702E54A73}" type="datetimeFigureOut">
              <a:rPr lang="en-US" smtClean="0"/>
              <a:t>9/18/2025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C16934-A81B-C9C8-EAA8-297B8E69FE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44E4D9-1CDC-8C15-5A58-B571681E37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767A9-323A-4AC1-A296-248C90050A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310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917FB8-725E-3631-F3E0-04D24151E6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5BFE3C5-2682-248B-8B04-B6C80FDAF1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7FC772-780D-45C4-7E85-0E2F2FDFF3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EB8F5-38B9-42B0-AA45-063702E54A73}" type="datetimeFigureOut">
              <a:rPr lang="en-US" smtClean="0"/>
              <a:t>9/18/2025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06F96E-9922-B804-0917-FA7E21EA42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00C43B-F532-F162-DD0E-3CB28995E5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767A9-323A-4AC1-A296-248C90050A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0716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386DEF9-4E39-CBD7-6027-031838D6996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182F06C-668C-EA08-5EE4-F0FCD449D2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235B6F-AC29-8D45-F268-9C012A3652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EB8F5-38B9-42B0-AA45-063702E54A73}" type="datetimeFigureOut">
              <a:rPr lang="en-US" smtClean="0"/>
              <a:t>9/18/2025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5C6354-5D58-22C5-5A49-B37C5D03A3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5427FA-9E5B-72FD-5ADE-607EF634E8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767A9-323A-4AC1-A296-248C90050A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0998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FD8830-4961-749A-6B20-03279D008F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9F9F3A-A830-C0C3-4D47-18E406A789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87A4FE-A4F6-597F-B638-2192CC297F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EB8F5-38B9-42B0-AA45-063702E54A73}" type="datetimeFigureOut">
              <a:rPr lang="en-US" smtClean="0"/>
              <a:t>9/18/2025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F721AB-76F7-E0DE-DF26-3E3D5BF6A6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B1E8AC-D4E7-63B1-E019-59C2DCCAA9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767A9-323A-4AC1-A296-248C90050A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9370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311D72-9641-BD2C-8F1C-4EF0ABC7EC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834FD8-886C-CF03-6410-02074CD024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7E1D92-A827-AF70-9DE4-FADB3B432E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EB8F5-38B9-42B0-AA45-063702E54A73}" type="datetimeFigureOut">
              <a:rPr lang="en-US" smtClean="0"/>
              <a:t>9/18/2025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278989-B400-5446-34BA-70D097C895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38165D-C940-5586-D578-7D79CD39B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767A9-323A-4AC1-A296-248C90050A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139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2EC010-5A8B-87C4-D2C1-A5E73D3442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19ECDB-2925-3299-3EB1-6B1A72BDE2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24C1380-7B1C-4B4C-4807-D9E06F6018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CA314B-090D-A81D-F3BC-A1D6C6B3A8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EB8F5-38B9-42B0-AA45-063702E54A73}" type="datetimeFigureOut">
              <a:rPr lang="en-US" smtClean="0"/>
              <a:t>9/18/2025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ABE1A8-A7F5-13D8-4604-F4DB026972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B51859B-C514-7864-D4EA-4B1A282CCE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767A9-323A-4AC1-A296-248C90050A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65562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A5AC15-79D9-C36A-467F-4CF58779BD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63858A-12F4-09CD-B762-577DE34BF7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3137E61-E61D-080C-405F-2709F76B9E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E3E13DE-1C82-F303-EBCA-8575D8F77B1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7280877-423A-607D-E1FA-02DF21E47E8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59EA661-800A-9377-5E32-FD5DB3EB7D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EB8F5-38B9-42B0-AA45-063702E54A73}" type="datetimeFigureOut">
              <a:rPr lang="en-US" smtClean="0"/>
              <a:t>9/18/2025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2206DCF-6D96-39AE-3128-50A60608A3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0736910-9627-DADA-605A-8A0914CAFB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767A9-323A-4AC1-A296-248C90050A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72747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6C2AC7-07A5-F2DE-2E88-55383EAB1D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29EE3F1-C872-4E1C-EF0D-3745BCC9E5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EB8F5-38B9-42B0-AA45-063702E54A73}" type="datetimeFigureOut">
              <a:rPr lang="en-US" smtClean="0"/>
              <a:t>9/18/2025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1E16C2D-60CD-BC37-3876-F5D6AEA7E0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69FBB08-3833-7FE3-3869-695777C6F0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767A9-323A-4AC1-A296-248C90050A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5331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6B79691-72F8-F9F7-2EA2-A29A2C3734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EB8F5-38B9-42B0-AA45-063702E54A73}" type="datetimeFigureOut">
              <a:rPr lang="en-US" smtClean="0"/>
              <a:t>9/18/2025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4CA9BF1-B58B-7CA7-4927-4F978C0162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979BCC-821E-352E-8FB8-56C1222DCD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767A9-323A-4AC1-A296-248C90050A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1946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A3E825-1E11-11AA-B76A-0ADFDDDA27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2CD15C-85B2-653C-F2B4-C4D5B79E43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424A9DB-0B58-6E51-37A7-89E5DF9334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D6740E8-9453-9AA9-AE2C-BD2C8AA010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EB8F5-38B9-42B0-AA45-063702E54A73}" type="datetimeFigureOut">
              <a:rPr lang="en-US" smtClean="0"/>
              <a:t>9/18/2025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C47954-2E91-26ED-9864-68DE96F212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C59AD7-F9C4-6CE3-E15A-651766240B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767A9-323A-4AC1-A296-248C90050A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04182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4EE09E-A72C-7AC6-F547-2CA3A8EAFC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AE09C8-7802-3C1A-6D0A-1F58BB9A9C9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7BAC1F7-4D99-6245-4B91-876425E206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6D4915-9CB3-3C76-B991-2F7EF913A6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EB8F5-38B9-42B0-AA45-063702E54A73}" type="datetimeFigureOut">
              <a:rPr lang="en-US" smtClean="0"/>
              <a:t>9/18/2025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224ACF-BB32-D95A-02F7-062ADD2B50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2EF228-1706-4C4F-0B4B-51ACAB5351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767A9-323A-4AC1-A296-248C90050A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79668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47FF26B-8467-F8A5-144A-3D09DE122D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11D11C-5346-6DBD-5A74-F253F29872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EF284D-9A1E-054A-A047-CEA7453DC0E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10EB8F5-38B9-42B0-AA45-063702E54A73}" type="datetimeFigureOut">
              <a:rPr lang="en-US" smtClean="0"/>
              <a:t>9/18/2025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209D1C-5CA0-92AA-6CD0-85A802D7472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F5FC6D-9E4E-A967-F02F-569E8D14C44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7D767A9-323A-4AC1-A296-248C90050A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20143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yvette.martin@crittendencountyky.org" TargetMode="External"/><Relationship Id="rId2" Type="http://schemas.openxmlformats.org/officeDocument/2006/relationships/hyperlink" Target="mailto:athena.hayes@crittendencountyky.org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199E1B1-A8C0-4FE8-A5A8-1CB41D69F8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4A8DE83-DE75-4B41-9DB4-A7EC0B0DEC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8128856" cy="1575461"/>
          </a:xfrm>
          <a:prstGeom prst="rect">
            <a:avLst/>
          </a:prstGeom>
          <a:gradFill>
            <a:gsLst>
              <a:gs pos="0">
                <a:schemeClr val="accent1">
                  <a:alpha val="41000"/>
                </a:schemeClr>
              </a:gs>
              <a:gs pos="74000">
                <a:schemeClr val="accent1">
                  <a:lumMod val="60000"/>
                  <a:lumOff val="40000"/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7009A0A-BEF5-4EAC-AF15-E4F9F002E2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3" y="-1"/>
            <a:ext cx="12192002" cy="1574311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78000">
                <a:schemeClr val="accent1">
                  <a:alpha val="15000"/>
                </a:scheme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7B7D22D-D591-71AC-B5E1-6015C4FB0FE9}"/>
              </a:ext>
            </a:extLst>
          </p:cNvPr>
          <p:cNvSpPr txBox="1"/>
          <p:nvPr/>
        </p:nvSpPr>
        <p:spPr>
          <a:xfrm>
            <a:off x="699713" y="248038"/>
            <a:ext cx="7063721" cy="1159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5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Summary Revenue/Expenses FY 2017 – FY 2025 Plus To Date FY 2026 Transfers In From General Fund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6FC3C73B-A194-3410-6B09-82577F7BB59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5898693"/>
              </p:ext>
            </p:extLst>
          </p:nvPr>
        </p:nvGraphicFramePr>
        <p:xfrm>
          <a:off x="432225" y="1989792"/>
          <a:ext cx="11327552" cy="4471856"/>
        </p:xfrm>
        <a:graphic>
          <a:graphicData uri="http://schemas.openxmlformats.org/drawingml/2006/table">
            <a:tbl>
              <a:tblPr/>
              <a:tblGrid>
                <a:gridCol w="2338755">
                  <a:extLst>
                    <a:ext uri="{9D8B030D-6E8A-4147-A177-3AD203B41FA5}">
                      <a16:colId xmlns:a16="http://schemas.microsoft.com/office/drawing/2014/main" val="3413110295"/>
                    </a:ext>
                  </a:extLst>
                </a:gridCol>
                <a:gridCol w="1384948">
                  <a:extLst>
                    <a:ext uri="{9D8B030D-6E8A-4147-A177-3AD203B41FA5}">
                      <a16:colId xmlns:a16="http://schemas.microsoft.com/office/drawing/2014/main" val="1519076899"/>
                    </a:ext>
                  </a:extLst>
                </a:gridCol>
                <a:gridCol w="1384948">
                  <a:extLst>
                    <a:ext uri="{9D8B030D-6E8A-4147-A177-3AD203B41FA5}">
                      <a16:colId xmlns:a16="http://schemas.microsoft.com/office/drawing/2014/main" val="1036655128"/>
                    </a:ext>
                  </a:extLst>
                </a:gridCol>
                <a:gridCol w="1562451">
                  <a:extLst>
                    <a:ext uri="{9D8B030D-6E8A-4147-A177-3AD203B41FA5}">
                      <a16:colId xmlns:a16="http://schemas.microsoft.com/office/drawing/2014/main" val="305292044"/>
                    </a:ext>
                  </a:extLst>
                </a:gridCol>
                <a:gridCol w="174441">
                  <a:extLst>
                    <a:ext uri="{9D8B030D-6E8A-4147-A177-3AD203B41FA5}">
                      <a16:colId xmlns:a16="http://schemas.microsoft.com/office/drawing/2014/main" val="208987429"/>
                    </a:ext>
                  </a:extLst>
                </a:gridCol>
                <a:gridCol w="1552011">
                  <a:extLst>
                    <a:ext uri="{9D8B030D-6E8A-4147-A177-3AD203B41FA5}">
                      <a16:colId xmlns:a16="http://schemas.microsoft.com/office/drawing/2014/main" val="3632182391"/>
                    </a:ext>
                  </a:extLst>
                </a:gridCol>
                <a:gridCol w="1492843">
                  <a:extLst>
                    <a:ext uri="{9D8B030D-6E8A-4147-A177-3AD203B41FA5}">
                      <a16:colId xmlns:a16="http://schemas.microsoft.com/office/drawing/2014/main" val="3157599806"/>
                    </a:ext>
                  </a:extLst>
                </a:gridCol>
                <a:gridCol w="1437155">
                  <a:extLst>
                    <a:ext uri="{9D8B030D-6E8A-4147-A177-3AD203B41FA5}">
                      <a16:colId xmlns:a16="http://schemas.microsoft.com/office/drawing/2014/main" val="2512487772"/>
                    </a:ext>
                  </a:extLst>
                </a:gridCol>
              </a:tblGrid>
              <a:tr h="513217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Time Period</a:t>
                      </a:r>
                    </a:p>
                  </a:txBody>
                  <a:tcPr marL="8558" marR="8558" marT="85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Revenue Receipts</a:t>
                      </a:r>
                    </a:p>
                  </a:txBody>
                  <a:tcPr marL="8558" marR="8558" marT="85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Expenditures</a:t>
                      </a:r>
                    </a:p>
                  </a:txBody>
                  <a:tcPr marL="8558" marR="8558" marT="85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True Profit / Loss</a:t>
                      </a:r>
                      <a:b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</a:b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for</a:t>
                      </a:r>
                      <a:b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</a:b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Detention Center</a:t>
                      </a:r>
                    </a:p>
                  </a:txBody>
                  <a:tcPr marL="8558" marR="8558" marT="85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8558" marR="8558" marT="85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Cash</a:t>
                      </a:r>
                      <a:b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</a:b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as of</a:t>
                      </a:r>
                      <a:b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</a:b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First Day of Period</a:t>
                      </a:r>
                    </a:p>
                  </a:txBody>
                  <a:tcPr marL="8558" marR="8558" marT="85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Aptos Narrow" panose="020B0004020202020204" pitchFamily="34" charset="0"/>
                        </a:rPr>
                        <a:t>Supplemental</a:t>
                      </a:r>
                      <a:b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Aptos Narrow" panose="020B0004020202020204" pitchFamily="34" charset="0"/>
                        </a:rPr>
                      </a:b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Aptos Narrow" panose="020B0004020202020204" pitchFamily="34" charset="0"/>
                        </a:rPr>
                        <a:t>from</a:t>
                      </a:r>
                      <a:b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Aptos Narrow" panose="020B0004020202020204" pitchFamily="34" charset="0"/>
                        </a:rPr>
                      </a:b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Aptos Narrow" panose="020B0004020202020204" pitchFamily="34" charset="0"/>
                        </a:rPr>
                        <a:t>General</a:t>
                      </a:r>
                    </a:p>
                  </a:txBody>
                  <a:tcPr marL="8558" marR="8558" marT="85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00FF00"/>
                          </a:highlight>
                          <a:latin typeface="Aptos Narrow" panose="020B0004020202020204" pitchFamily="34" charset="0"/>
                        </a:rPr>
                        <a:t>Debt / Refinancing</a:t>
                      </a:r>
                    </a:p>
                  </a:txBody>
                  <a:tcPr marL="8558" marR="8558" marT="85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59917260"/>
                  </a:ext>
                </a:extLst>
              </a:tr>
              <a:tr h="199588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July 1, 2016 - June 30, 2017</a:t>
                      </a:r>
                    </a:p>
                  </a:txBody>
                  <a:tcPr marL="8558" marR="8558" marT="85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$2,338,729.12</a:t>
                      </a:r>
                    </a:p>
                  </a:txBody>
                  <a:tcPr marL="8558" marR="8558" marT="85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$2,877,569.12</a:t>
                      </a:r>
                    </a:p>
                  </a:txBody>
                  <a:tcPr marL="8558" marR="8558" marT="85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000" b="0" i="0" u="none" strike="noStrike">
                          <a:solidFill>
                            <a:srgbClr val="FF0000"/>
                          </a:solidFill>
                          <a:effectLst/>
                          <a:latin typeface="Aptos Narrow" panose="020B0004020202020204" pitchFamily="34" charset="0"/>
                        </a:rPr>
                        <a:t>-$538,840.00</a:t>
                      </a:r>
                    </a:p>
                  </a:txBody>
                  <a:tcPr marL="8558" marR="8558" marT="85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8558" marR="8558" marT="85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$11,922.99</a:t>
                      </a:r>
                    </a:p>
                  </a:txBody>
                  <a:tcPr marL="8558" marR="8558" marT="85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Aptos Narrow" panose="020B0004020202020204" pitchFamily="34" charset="0"/>
                        </a:rPr>
                        <a:t>$497,500.00</a:t>
                      </a:r>
                    </a:p>
                  </a:txBody>
                  <a:tcPr marL="8558" marR="8558" marT="85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00FF00"/>
                          </a:highlight>
                          <a:latin typeface="Aptos Narrow" panose="020B0004020202020204" pitchFamily="34" charset="0"/>
                        </a:rPr>
                        <a:t>$54,313.98</a:t>
                      </a:r>
                    </a:p>
                  </a:txBody>
                  <a:tcPr marL="8558" marR="8558" marT="85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27080047"/>
                  </a:ext>
                </a:extLst>
              </a:tr>
              <a:tr h="199588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July 1, 2017 - June 30, 2018</a:t>
                      </a:r>
                    </a:p>
                  </a:txBody>
                  <a:tcPr marL="8558" marR="8558" marT="85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$2,516,479.75</a:t>
                      </a:r>
                    </a:p>
                  </a:txBody>
                  <a:tcPr marL="8558" marR="8558" marT="85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$2,770,600.12</a:t>
                      </a:r>
                    </a:p>
                  </a:txBody>
                  <a:tcPr marL="8558" marR="8558" marT="85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000" b="0" i="0" u="none" strike="noStrike">
                          <a:solidFill>
                            <a:srgbClr val="FF0000"/>
                          </a:solidFill>
                          <a:effectLst/>
                          <a:latin typeface="Aptos Narrow" panose="020B0004020202020204" pitchFamily="34" charset="0"/>
                        </a:rPr>
                        <a:t>-$254,120.37</a:t>
                      </a:r>
                    </a:p>
                  </a:txBody>
                  <a:tcPr marL="8558" marR="8558" marT="85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8558" marR="8558" marT="85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$25,922.87</a:t>
                      </a:r>
                    </a:p>
                  </a:txBody>
                  <a:tcPr marL="8558" marR="8558" marT="85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Aptos Narrow" panose="020B0004020202020204" pitchFamily="34" charset="0"/>
                        </a:rPr>
                        <a:t>$317,000.00</a:t>
                      </a:r>
                    </a:p>
                  </a:txBody>
                  <a:tcPr marL="8558" marR="8558" marT="85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8558" marR="8558" marT="85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28847536"/>
                  </a:ext>
                </a:extLst>
              </a:tr>
              <a:tr h="199588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July 1, 2018 - June 30, 2019</a:t>
                      </a:r>
                    </a:p>
                  </a:txBody>
                  <a:tcPr marL="8558" marR="8558" marT="85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$2,951,311.12</a:t>
                      </a:r>
                    </a:p>
                  </a:txBody>
                  <a:tcPr marL="8558" marR="8558" marT="85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$2,948,103.52</a:t>
                      </a:r>
                    </a:p>
                  </a:txBody>
                  <a:tcPr marL="8558" marR="8558" marT="85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$3,207.60</a:t>
                      </a:r>
                    </a:p>
                  </a:txBody>
                  <a:tcPr marL="8558" marR="8558" marT="85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8558" marR="8558" marT="85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$89,209.80</a:t>
                      </a:r>
                    </a:p>
                  </a:txBody>
                  <a:tcPr marL="8558" marR="8558" marT="85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Aptos Narrow" panose="020B0004020202020204" pitchFamily="34" charset="0"/>
                        </a:rPr>
                        <a:t>$0.00</a:t>
                      </a:r>
                    </a:p>
                  </a:txBody>
                  <a:tcPr marL="8558" marR="8558" marT="85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8558" marR="8558" marT="85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69914163"/>
                  </a:ext>
                </a:extLst>
              </a:tr>
              <a:tr h="199588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July 1, 2019 - June 30, 2020</a:t>
                      </a:r>
                    </a:p>
                  </a:txBody>
                  <a:tcPr marL="8558" marR="8558" marT="85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$3,120,086.87</a:t>
                      </a:r>
                    </a:p>
                  </a:txBody>
                  <a:tcPr marL="8558" marR="8558" marT="85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$3,201,200.50</a:t>
                      </a:r>
                    </a:p>
                  </a:txBody>
                  <a:tcPr marL="8558" marR="8558" marT="85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000" b="0" i="0" u="none" strike="noStrike">
                          <a:solidFill>
                            <a:srgbClr val="FF0000"/>
                          </a:solidFill>
                          <a:effectLst/>
                          <a:latin typeface="Aptos Narrow" panose="020B0004020202020204" pitchFamily="34" charset="0"/>
                        </a:rPr>
                        <a:t>-$81,113.63</a:t>
                      </a:r>
                    </a:p>
                  </a:txBody>
                  <a:tcPr marL="8558" marR="8558" marT="85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8558" marR="8558" marT="85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$92,417.40</a:t>
                      </a:r>
                    </a:p>
                  </a:txBody>
                  <a:tcPr marL="8558" marR="8558" marT="85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Aptos Narrow" panose="020B0004020202020204" pitchFamily="34" charset="0"/>
                        </a:rPr>
                        <a:t> $0.00</a:t>
                      </a:r>
                    </a:p>
                  </a:txBody>
                  <a:tcPr marL="8558" marR="8558" marT="85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8558" marR="8558" marT="85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53561697"/>
                  </a:ext>
                </a:extLst>
              </a:tr>
              <a:tr h="199588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July 1, 2020 - June 30, 2021</a:t>
                      </a:r>
                    </a:p>
                  </a:txBody>
                  <a:tcPr marL="8558" marR="8558" marT="85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$3,445,585.13</a:t>
                      </a:r>
                    </a:p>
                  </a:txBody>
                  <a:tcPr marL="8558" marR="8558" marT="85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$3,203,735.92</a:t>
                      </a:r>
                    </a:p>
                  </a:txBody>
                  <a:tcPr marL="8558" marR="8558" marT="85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$241,849.21</a:t>
                      </a:r>
                    </a:p>
                  </a:txBody>
                  <a:tcPr marL="8558" marR="8558" marT="85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8558" marR="8558" marT="85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$11,303.77</a:t>
                      </a:r>
                    </a:p>
                  </a:txBody>
                  <a:tcPr marL="8558" marR="8558" marT="85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Aptos Narrow" panose="020B0004020202020204" pitchFamily="34" charset="0"/>
                        </a:rPr>
                        <a:t>$ 0.00</a:t>
                      </a:r>
                    </a:p>
                  </a:txBody>
                  <a:tcPr marL="8558" marR="8558" marT="85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8558" marR="8558" marT="85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33143373"/>
                  </a:ext>
                </a:extLst>
              </a:tr>
              <a:tr h="199588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July 1, 2021 - June 30, 2022</a:t>
                      </a:r>
                    </a:p>
                  </a:txBody>
                  <a:tcPr marL="8558" marR="8558" marT="85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$3,468,733.12</a:t>
                      </a:r>
                    </a:p>
                  </a:txBody>
                  <a:tcPr marL="8558" marR="8558" marT="85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$3,468,387.85</a:t>
                      </a:r>
                    </a:p>
                  </a:txBody>
                  <a:tcPr marL="8558" marR="8558" marT="85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$345.27</a:t>
                      </a:r>
                    </a:p>
                  </a:txBody>
                  <a:tcPr marL="8558" marR="8558" marT="85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8558" marR="8558" marT="85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$253,152.98</a:t>
                      </a:r>
                    </a:p>
                  </a:txBody>
                  <a:tcPr marL="8558" marR="8558" marT="85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Aptos Narrow" panose="020B0004020202020204" pitchFamily="34" charset="0"/>
                        </a:rPr>
                        <a:t> $0.00</a:t>
                      </a:r>
                    </a:p>
                  </a:txBody>
                  <a:tcPr marL="8558" marR="8558" marT="85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00FF00"/>
                          </a:highlight>
                          <a:latin typeface="Aptos Narrow" panose="020B0004020202020204" pitchFamily="34" charset="0"/>
                        </a:rPr>
                        <a:t>$5,899,678.13</a:t>
                      </a:r>
                    </a:p>
                  </a:txBody>
                  <a:tcPr marL="8558" marR="8558" marT="85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75873433"/>
                  </a:ext>
                </a:extLst>
              </a:tr>
              <a:tr h="199588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July 1, 2022 - June 30, 2023</a:t>
                      </a:r>
                    </a:p>
                  </a:txBody>
                  <a:tcPr marL="8558" marR="8558" marT="85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$3,499,567.03</a:t>
                      </a:r>
                    </a:p>
                  </a:txBody>
                  <a:tcPr marL="8558" marR="8558" marT="85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$3,472,315.69</a:t>
                      </a:r>
                    </a:p>
                  </a:txBody>
                  <a:tcPr marL="8558" marR="8558" marT="85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$27,251.34</a:t>
                      </a:r>
                    </a:p>
                  </a:txBody>
                  <a:tcPr marL="8558" marR="8558" marT="85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8558" marR="8558" marT="85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$253,498.25</a:t>
                      </a:r>
                    </a:p>
                  </a:txBody>
                  <a:tcPr marL="8558" marR="8558" marT="85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Aptos Narrow" panose="020B0004020202020204" pitchFamily="34" charset="0"/>
                        </a:rPr>
                        <a:t> $0.00</a:t>
                      </a:r>
                    </a:p>
                  </a:txBody>
                  <a:tcPr marL="8558" marR="8558" marT="85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8558" marR="8558" marT="85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60868346"/>
                  </a:ext>
                </a:extLst>
              </a:tr>
              <a:tr h="199588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8558" marR="8558" marT="85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8558" marR="8558" marT="85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8558" marR="8558" marT="85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8558" marR="8558" marT="85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8558" marR="8558" marT="85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8558" marR="8558" marT="85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Aptos Narrow" panose="020B0004020202020204" pitchFamily="34" charset="0"/>
                        </a:rPr>
                        <a:t> $0.00</a:t>
                      </a:r>
                    </a:p>
                  </a:txBody>
                  <a:tcPr marL="8558" marR="8558" marT="85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8558" marR="8558" marT="85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91509048"/>
                  </a:ext>
                </a:extLst>
              </a:tr>
              <a:tr h="199588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000" b="0" i="1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Aptos Narrow" panose="020B0004020202020204" pitchFamily="34" charset="0"/>
                        </a:rPr>
                        <a:t>07/01/2022 - 12/31/2022</a:t>
                      </a:r>
                    </a:p>
                  </a:txBody>
                  <a:tcPr marL="231075" marR="8558" marT="85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000" b="0" i="1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Aptos Narrow" panose="020B0004020202020204" pitchFamily="34" charset="0"/>
                        </a:rPr>
                        <a:t>$1,849,620.01</a:t>
                      </a:r>
                    </a:p>
                  </a:txBody>
                  <a:tcPr marL="8558" marR="8558" marT="85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000" b="0" i="1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Aptos Narrow" panose="020B0004020202020204" pitchFamily="34" charset="0"/>
                        </a:rPr>
                        <a:t>$1,737,756.19</a:t>
                      </a:r>
                    </a:p>
                  </a:txBody>
                  <a:tcPr marL="8558" marR="8558" marT="85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000" b="0" i="1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Aptos Narrow" panose="020B0004020202020204" pitchFamily="34" charset="0"/>
                        </a:rPr>
                        <a:t>$111,863.82</a:t>
                      </a:r>
                    </a:p>
                  </a:txBody>
                  <a:tcPr marL="8558" marR="8558" marT="85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000" b="0" i="1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8558" marR="8558" marT="85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000" b="0" i="1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Aptos Narrow" panose="020B0004020202020204" pitchFamily="34" charset="0"/>
                        </a:rPr>
                        <a:t>$253,498.25</a:t>
                      </a:r>
                    </a:p>
                  </a:txBody>
                  <a:tcPr marL="8558" marR="8558" marT="85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Aptos Narrow" panose="020B0004020202020204" pitchFamily="34" charset="0"/>
                        </a:rPr>
                        <a:t>$0.00</a:t>
                      </a:r>
                    </a:p>
                  </a:txBody>
                  <a:tcPr marL="8558" marR="8558" marT="85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8558" marR="8558" marT="85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8853752"/>
                  </a:ext>
                </a:extLst>
              </a:tr>
              <a:tr h="199588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000" b="0" i="1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Aptos Narrow" panose="020B0004020202020204" pitchFamily="34" charset="0"/>
                        </a:rPr>
                        <a:t>01/01/2023 - 06/30/2023</a:t>
                      </a:r>
                    </a:p>
                  </a:txBody>
                  <a:tcPr marL="231075" marR="8558" marT="85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000" b="0" i="1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Aptos Narrow" panose="020B0004020202020204" pitchFamily="34" charset="0"/>
                        </a:rPr>
                        <a:t>$1,649,947.02</a:t>
                      </a:r>
                    </a:p>
                  </a:txBody>
                  <a:tcPr marL="8558" marR="8558" marT="85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000" b="0" i="1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Aptos Narrow" panose="020B0004020202020204" pitchFamily="34" charset="0"/>
                        </a:rPr>
                        <a:t>$1,734,559.50</a:t>
                      </a:r>
                    </a:p>
                  </a:txBody>
                  <a:tcPr marL="8558" marR="8558" marT="85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000" b="0" i="1" u="none" strike="noStrike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Aptos Narrow" panose="020B0004020202020204" pitchFamily="34" charset="0"/>
                        </a:rPr>
                        <a:t>-$84,612.48</a:t>
                      </a:r>
                    </a:p>
                  </a:txBody>
                  <a:tcPr marL="8558" marR="8558" marT="85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000" b="0" i="1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8558" marR="8558" marT="85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000" b="0" i="1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Aptos Narrow" panose="020B0004020202020204" pitchFamily="34" charset="0"/>
                        </a:rPr>
                        <a:t>$365,362.07</a:t>
                      </a:r>
                    </a:p>
                  </a:txBody>
                  <a:tcPr marL="8558" marR="8558" marT="85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Aptos Narrow" panose="020B0004020202020204" pitchFamily="34" charset="0"/>
                        </a:rPr>
                        <a:t>$0.00</a:t>
                      </a:r>
                    </a:p>
                  </a:txBody>
                  <a:tcPr marL="8558" marR="8558" marT="85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8558" marR="8558" marT="85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67096636"/>
                  </a:ext>
                </a:extLst>
              </a:tr>
              <a:tr h="299379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July 1, 2023 - June 30, 2024</a:t>
                      </a:r>
                    </a:p>
                  </a:txBody>
                  <a:tcPr marL="8558" marR="8558" marT="85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$3,668,941.82</a:t>
                      </a:r>
                    </a:p>
                  </a:txBody>
                  <a:tcPr marL="8558" marR="8558" marT="85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$3,783,076.88</a:t>
                      </a:r>
                    </a:p>
                  </a:txBody>
                  <a:tcPr marL="8558" marR="8558" marT="85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000" b="0" i="0" u="none" strike="noStrike">
                          <a:solidFill>
                            <a:srgbClr val="FF0000"/>
                          </a:solidFill>
                          <a:effectLst/>
                          <a:latin typeface="Aptos Narrow" panose="020B0004020202020204" pitchFamily="34" charset="0"/>
                        </a:rPr>
                        <a:t>-$114,135.06</a:t>
                      </a:r>
                    </a:p>
                  </a:txBody>
                  <a:tcPr marL="8558" marR="8558" marT="85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8558" marR="8558" marT="85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$280,749.59</a:t>
                      </a:r>
                    </a:p>
                  </a:txBody>
                  <a:tcPr marL="8558" marR="8558" marT="85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Aptos Narrow" panose="020B0004020202020204" pitchFamily="34" charset="0"/>
                        </a:rPr>
                        <a:t>Amt was actual Reim for Hail Dam so included in Revenue Receipts</a:t>
                      </a:r>
                    </a:p>
                  </a:txBody>
                  <a:tcPr marL="8558" marR="8558" marT="85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8558" marR="8558" marT="85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93547653"/>
                  </a:ext>
                </a:extLst>
              </a:tr>
              <a:tr h="199588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July 1, 2024 - June 30, 2025</a:t>
                      </a:r>
                    </a:p>
                  </a:txBody>
                  <a:tcPr marL="8558" marR="8558" marT="85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$3,383,081.27</a:t>
                      </a:r>
                    </a:p>
                  </a:txBody>
                  <a:tcPr marL="8558" marR="8558" marT="85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$3,791,354.93</a:t>
                      </a:r>
                    </a:p>
                  </a:txBody>
                  <a:tcPr marL="8558" marR="8558" marT="85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000" b="0" i="0" u="none" strike="noStrike">
                          <a:solidFill>
                            <a:srgbClr val="FF0000"/>
                          </a:solidFill>
                          <a:effectLst/>
                          <a:latin typeface="Aptos Narrow" panose="020B0004020202020204" pitchFamily="34" charset="0"/>
                        </a:rPr>
                        <a:t>-$408,273.66</a:t>
                      </a:r>
                    </a:p>
                  </a:txBody>
                  <a:tcPr marL="8558" marR="8558" marT="85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8558" marR="8558" marT="85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$166,614.53</a:t>
                      </a:r>
                    </a:p>
                  </a:txBody>
                  <a:tcPr marL="8558" marR="8558" marT="85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Aptos Narrow" panose="020B0004020202020204" pitchFamily="34" charset="0"/>
                        </a:rPr>
                        <a:t>$309,700.00</a:t>
                      </a:r>
                    </a:p>
                  </a:txBody>
                  <a:tcPr marL="8558" marR="8558" marT="85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8558" marR="8558" marT="85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5777530"/>
                  </a:ext>
                </a:extLst>
              </a:tr>
              <a:tr h="199588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July 1, 2025 - August 22, 2025</a:t>
                      </a:r>
                    </a:p>
                  </a:txBody>
                  <a:tcPr marL="8558" marR="8558" marT="85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$484,783.08</a:t>
                      </a:r>
                    </a:p>
                  </a:txBody>
                  <a:tcPr marL="8558" marR="8558" marT="85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$574,286.08</a:t>
                      </a:r>
                    </a:p>
                  </a:txBody>
                  <a:tcPr marL="8558" marR="8558" marT="85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000" b="0" i="0" u="none" strike="noStrike">
                          <a:solidFill>
                            <a:srgbClr val="FF0000"/>
                          </a:solidFill>
                          <a:effectLst/>
                          <a:latin typeface="Aptos Narrow" panose="020B0004020202020204" pitchFamily="34" charset="0"/>
                        </a:rPr>
                        <a:t>-$89,503.00</a:t>
                      </a:r>
                    </a:p>
                  </a:txBody>
                  <a:tcPr marL="8558" marR="8558" marT="85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8558" marR="8558" marT="85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$68,040.87</a:t>
                      </a:r>
                    </a:p>
                  </a:txBody>
                  <a:tcPr marL="8558" marR="8558" marT="85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Aptos Narrow" panose="020B0004020202020204" pitchFamily="34" charset="0"/>
                        </a:rPr>
                        <a:t>$25,000.00</a:t>
                      </a:r>
                    </a:p>
                  </a:txBody>
                  <a:tcPr marL="8558" marR="8558" marT="85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8558" marR="8558" marT="8558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7243122"/>
                  </a:ext>
                </a:extLst>
              </a:tr>
              <a:tr h="199588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558" marR="8558" marT="855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558" marR="8558" marT="855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558" marR="8558" marT="855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558" marR="8558" marT="855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558" marR="8558" marT="855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August</a:t>
                      </a:r>
                    </a:p>
                  </a:txBody>
                  <a:tcPr marL="8558" marR="8558" marT="85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Aptos Narrow" panose="020B0004020202020204" pitchFamily="34" charset="0"/>
                        </a:rPr>
                        <a:t>$39,000.00</a:t>
                      </a:r>
                    </a:p>
                  </a:txBody>
                  <a:tcPr marL="8558" marR="8558" marT="85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558" marR="8558" marT="85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78551759"/>
                  </a:ext>
                </a:extLst>
              </a:tr>
              <a:tr h="199588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558" marR="8558" marT="85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558" marR="8558" marT="85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558" marR="8558" marT="85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558" marR="8558" marT="85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558" marR="8558" marT="855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September</a:t>
                      </a:r>
                    </a:p>
                  </a:txBody>
                  <a:tcPr marL="8558" marR="8558" marT="85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Aptos Narrow" panose="020B0004020202020204" pitchFamily="34" charset="0"/>
                        </a:rPr>
                        <a:t>$85,000.00</a:t>
                      </a:r>
                    </a:p>
                  </a:txBody>
                  <a:tcPr marL="8558" marR="8558" marT="85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558" marR="8558" marT="85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16483442"/>
                  </a:ext>
                </a:extLst>
              </a:tr>
              <a:tr h="199588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558" marR="8558" marT="85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558" marR="8558" marT="85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558" marR="8558" marT="85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558" marR="8558" marT="85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558" marR="8558" marT="855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Aptos Narrow" panose="020B0004020202020204" pitchFamily="34" charset="0"/>
                        </a:rPr>
                        <a:t>Total @ 9-15-2025</a:t>
                      </a:r>
                    </a:p>
                  </a:txBody>
                  <a:tcPr marL="8558" marR="8558" marT="85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Aptos Narrow" panose="020B0004020202020204" pitchFamily="34" charset="0"/>
                        </a:rPr>
                        <a:t>$149,000.00</a:t>
                      </a:r>
                    </a:p>
                  </a:txBody>
                  <a:tcPr marL="8558" marR="8558" marT="85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558" marR="8558" marT="85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11098848"/>
                  </a:ext>
                </a:extLst>
              </a:tr>
              <a:tr h="266264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558" marR="8558" marT="85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558" marR="8558" marT="85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558" marR="8558" marT="85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558" marR="8558" marT="85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558" marR="8558" marT="855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Aptos Narrow" panose="020B0004020202020204" pitchFamily="34" charset="0"/>
                        </a:rPr>
                        <a:t>Avg./Mo. 2025</a:t>
                      </a:r>
                    </a:p>
                  </a:txBody>
                  <a:tcPr marL="8558" marR="8558" marT="85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Aptos Narrow" panose="020B0004020202020204" pitchFamily="34" charset="0"/>
                        </a:rPr>
                        <a:t>$49,666.67</a:t>
                      </a:r>
                    </a:p>
                  </a:txBody>
                  <a:tcPr marL="8558" marR="8558" marT="85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558" marR="8558" marT="85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80046110"/>
                  </a:ext>
                </a:extLst>
              </a:tr>
              <a:tr h="199588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558" marR="8558" marT="85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558" marR="8558" marT="85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558" marR="8558" marT="85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558" marR="8558" marT="85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558" marR="8558" marT="855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Aptos Narrow" panose="020B0004020202020204" pitchFamily="34" charset="0"/>
                        </a:rPr>
                        <a:t>Bud. Avg./Mo. 2025</a:t>
                      </a:r>
                    </a:p>
                  </a:txBody>
                  <a:tcPr marL="8558" marR="8558" marT="85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Aptos Narrow" panose="020B0004020202020204" pitchFamily="34" charset="0"/>
                        </a:rPr>
                        <a:t>$19,764.67</a:t>
                      </a:r>
                    </a:p>
                  </a:txBody>
                  <a:tcPr marL="8558" marR="8558" marT="85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558" marR="8558" marT="85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35796338"/>
                  </a:ext>
                </a:extLst>
              </a:tr>
              <a:tr h="199588"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558" marR="8558" marT="85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558" marR="8558" marT="85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558" marR="8558" marT="85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558" marR="8558" marT="855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558" marR="8558" marT="855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Aptos Narrow" panose="020B0004020202020204" pitchFamily="34" charset="0"/>
                        </a:rPr>
                        <a:t>Over Bud. Xfers/mo.</a:t>
                      </a:r>
                    </a:p>
                  </a:txBody>
                  <a:tcPr marL="8558" marR="8558" marT="85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None/>
                      </a:pP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Aptos Narrow" panose="020B0004020202020204" pitchFamily="34" charset="0"/>
                        </a:rPr>
                        <a:t>$29,902.00</a:t>
                      </a:r>
                    </a:p>
                  </a:txBody>
                  <a:tcPr marL="8558" marR="8558" marT="85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buNone/>
                      </a:pP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8558" marR="8558" marT="85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402316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675789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E8D80951-427E-FB7A-15E2-EE0BAE8F96F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C084B89-A96A-38D4-001D-78AB0365C9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94CF5C2-5FC6-303D-8606-7AACD0585B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BEEC6B7-DBC3-EFEF-654E-97DA494E77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EDA8B43-029C-2625-23D2-33620BD327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073EEB6-96B9-22FF-6290-67764E29E8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7C47206-91BF-5BED-B125-6A8966A2FFC4}"/>
              </a:ext>
            </a:extLst>
          </p:cNvPr>
          <p:cNvSpPr txBox="1"/>
          <p:nvPr/>
        </p:nvSpPr>
        <p:spPr>
          <a:xfrm>
            <a:off x="1371599" y="294538"/>
            <a:ext cx="9895951" cy="103366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1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CORRECTIVE ACTIONS REQUIRRED: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1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ONE OR A COMBINATION OF THE FOLLOWING?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D6D0593-2AF7-0769-C5E1-11DFC721B241}"/>
              </a:ext>
            </a:extLst>
          </p:cNvPr>
          <p:cNvSpPr txBox="1"/>
          <p:nvPr/>
        </p:nvSpPr>
        <p:spPr>
          <a:xfrm>
            <a:off x="415439" y="1800336"/>
            <a:ext cx="11316118" cy="10887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b="1" dirty="0"/>
              <a:t>Budget amendments to reflect more realistic expectations on revenue.</a:t>
            </a:r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b="1" dirty="0"/>
              <a:t>Budget amendments to reflect an approximate cut in expenses of $470,000.00 for the remainder of FY 2026.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5CC36ED-6749-646E-4290-E72BCC39CED9}"/>
              </a:ext>
            </a:extLst>
          </p:cNvPr>
          <p:cNvSpPr txBox="1"/>
          <p:nvPr/>
        </p:nvSpPr>
        <p:spPr>
          <a:xfrm>
            <a:off x="587176" y="3207987"/>
            <a:ext cx="11017644" cy="1184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1400" b="1" u="sng" dirty="0"/>
              <a:t>Professed limiting factors on revenue: 					Possible resolutions?:		             </a:t>
            </a:r>
          </a:p>
          <a:p>
            <a:pPr marL="342900" indent="-342900">
              <a:spcAft>
                <a:spcPts val="600"/>
              </a:spcAft>
              <a:buAutoNum type="arabicParenR"/>
            </a:pPr>
            <a:r>
              <a:rPr lang="en-US" sz="1400" b="1" u="sng" dirty="0"/>
              <a:t>State inmate availability						1)  Bring in more federal inmates</a:t>
            </a:r>
          </a:p>
          <a:p>
            <a:pPr marL="342900" indent="-342900">
              <a:spcAft>
                <a:spcPts val="600"/>
              </a:spcAft>
              <a:buAutoNum type="arabicParenR"/>
            </a:pPr>
            <a:r>
              <a:rPr lang="en-US" sz="1400" b="1" u="sng" dirty="0"/>
              <a:t>Cell availability due to required maintenance				2)  Cell maintenance completed?</a:t>
            </a:r>
          </a:p>
          <a:p>
            <a:pPr>
              <a:spcAft>
                <a:spcPts val="600"/>
              </a:spcAft>
            </a:pPr>
            <a:endParaRPr lang="en-US" sz="1400" b="1" u="sng" dirty="0"/>
          </a:p>
        </p:txBody>
      </p:sp>
    </p:spTree>
    <p:extLst>
      <p:ext uri="{BB962C8B-B14F-4D97-AF65-F5344CB8AC3E}">
        <p14:creationId xmlns:p14="http://schemas.microsoft.com/office/powerpoint/2010/main" val="5311168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9E2B6E00-AFDA-10CB-C488-01B78255A4C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51F2340-C572-951C-190B-3C43D9436F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92EC818-F18A-8C52-7E12-08ACB718DD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86D2C09-6077-F90D-3758-B4AAFF344A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E830916-513F-4533-63E4-D8BA0C0825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CBB959BA-F036-C768-99F1-40ACBF3B38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E842BFC-F2FD-9354-8DEC-1BF10D811669}"/>
              </a:ext>
            </a:extLst>
          </p:cNvPr>
          <p:cNvSpPr txBox="1"/>
          <p:nvPr/>
        </p:nvSpPr>
        <p:spPr>
          <a:xfrm>
            <a:off x="1371599" y="294538"/>
            <a:ext cx="9895951" cy="103366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1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CORRECTIVE ACTIONS REQUIRRED: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1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ONE OR A COMBINATION OF THE FOLLOWING?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77AD199-264D-0D25-E0C4-5D725659686A}"/>
              </a:ext>
            </a:extLst>
          </p:cNvPr>
          <p:cNvSpPr txBox="1"/>
          <p:nvPr/>
        </p:nvSpPr>
        <p:spPr>
          <a:xfrm>
            <a:off x="415439" y="1800336"/>
            <a:ext cx="11316118" cy="10887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b="1" dirty="0"/>
              <a:t>Budget amendments to reflect more realistic expectations on revenue.</a:t>
            </a:r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b="1" dirty="0"/>
              <a:t>Budget amendments to reflect an approximate cut in expenses of $470,000.00 for the remainder of FY 2026.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B6644EF-A265-A491-FDD9-4B829450F982}"/>
              </a:ext>
            </a:extLst>
          </p:cNvPr>
          <p:cNvSpPr txBox="1"/>
          <p:nvPr/>
        </p:nvSpPr>
        <p:spPr>
          <a:xfrm>
            <a:off x="587176" y="3207987"/>
            <a:ext cx="11017644" cy="1184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1400" b="1" u="sng" dirty="0"/>
              <a:t>Professed limiting factors on revenue: 					Possible resolutions?:		             </a:t>
            </a:r>
          </a:p>
          <a:p>
            <a:pPr marL="342900" indent="-342900">
              <a:spcAft>
                <a:spcPts val="600"/>
              </a:spcAft>
              <a:buAutoNum type="arabicParenR"/>
            </a:pPr>
            <a:r>
              <a:rPr lang="en-US" sz="1400" b="1" u="sng" dirty="0"/>
              <a:t>State inmate availability						1)  Bring in more federal inmates</a:t>
            </a:r>
          </a:p>
          <a:p>
            <a:pPr marL="342900" indent="-342900">
              <a:spcAft>
                <a:spcPts val="600"/>
              </a:spcAft>
              <a:buAutoNum type="arabicParenR"/>
            </a:pPr>
            <a:r>
              <a:rPr lang="en-US" sz="1400" b="1" u="sng" dirty="0"/>
              <a:t>Cell availability due to required maintenance				2)  Cell maintenance completed?</a:t>
            </a:r>
          </a:p>
          <a:p>
            <a:pPr marL="342900" indent="-342900">
              <a:spcAft>
                <a:spcPts val="600"/>
              </a:spcAft>
              <a:buAutoNum type="arabicParenR"/>
            </a:pPr>
            <a:r>
              <a:rPr lang="en-US" sz="1400" b="1" u="sng" dirty="0"/>
              <a:t>Cut MO feds to provide open cell.					3)  Cell maintenance completed?</a:t>
            </a:r>
          </a:p>
        </p:txBody>
      </p:sp>
    </p:spTree>
    <p:extLst>
      <p:ext uri="{BB962C8B-B14F-4D97-AF65-F5344CB8AC3E}">
        <p14:creationId xmlns:p14="http://schemas.microsoft.com/office/powerpoint/2010/main" val="35736248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97EA3412-E435-DD78-BB19-811412E8076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8C140E94-E383-1DA5-2761-2ACB292F9A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5209C63-2DE8-9988-4866-11982E8EA3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863BE77-2D20-914B-4EBF-506D28921A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AE25280-602C-0B3C-EA92-5CD1C8E57B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D41F2D4-8770-835F-F5B9-3DD5F2B714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7E4397A-83F6-15D2-AAB4-11910FDEB55E}"/>
              </a:ext>
            </a:extLst>
          </p:cNvPr>
          <p:cNvSpPr txBox="1"/>
          <p:nvPr/>
        </p:nvSpPr>
        <p:spPr>
          <a:xfrm>
            <a:off x="1371599" y="294538"/>
            <a:ext cx="9895951" cy="103366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1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CORRECTIVE ACTIONS REQUIRRED: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1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ONE OR A COMBINATION OF THE FOLLOWING?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C61A106-0E92-AA43-4BBC-E28383ADADAC}"/>
              </a:ext>
            </a:extLst>
          </p:cNvPr>
          <p:cNvSpPr txBox="1"/>
          <p:nvPr/>
        </p:nvSpPr>
        <p:spPr>
          <a:xfrm>
            <a:off x="415439" y="1800336"/>
            <a:ext cx="11316118" cy="10887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b="1" dirty="0"/>
              <a:t>Budget amendments to reflect more realistic expectations on revenue.</a:t>
            </a:r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b="1" dirty="0"/>
              <a:t>Budget amendments to reflect an approximate cut in expenses of $470,000.00 for the remainder of FY 2026.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216A11B-4AE9-1FAE-0752-744EDD8FE634}"/>
              </a:ext>
            </a:extLst>
          </p:cNvPr>
          <p:cNvSpPr txBox="1"/>
          <p:nvPr/>
        </p:nvSpPr>
        <p:spPr>
          <a:xfrm>
            <a:off x="587176" y="3207987"/>
            <a:ext cx="1101764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1400" b="1" u="sng" dirty="0"/>
              <a:t>Professed limiting factors on revenue: 					Possible resolutions?:		             </a:t>
            </a:r>
          </a:p>
          <a:p>
            <a:pPr marL="342900" indent="-342900">
              <a:spcAft>
                <a:spcPts val="600"/>
              </a:spcAft>
              <a:buAutoNum type="arabicParenR"/>
            </a:pPr>
            <a:r>
              <a:rPr lang="en-US" sz="1400" b="1" u="sng" dirty="0"/>
              <a:t>State inmate availability						1)  Bring in more federal inmates</a:t>
            </a:r>
          </a:p>
          <a:p>
            <a:pPr marL="342900" indent="-342900">
              <a:spcAft>
                <a:spcPts val="600"/>
              </a:spcAft>
              <a:buAutoNum type="arabicParenR"/>
            </a:pPr>
            <a:r>
              <a:rPr lang="en-US" sz="1400" b="1" u="sng" dirty="0"/>
              <a:t>Cell availability due to required maintenance				2)  Cell maintenance completed?</a:t>
            </a:r>
          </a:p>
          <a:p>
            <a:pPr marL="342900" indent="-342900">
              <a:spcAft>
                <a:spcPts val="600"/>
              </a:spcAft>
              <a:buAutoNum type="arabicParenR"/>
            </a:pPr>
            <a:r>
              <a:rPr lang="en-US" sz="1400" b="1" u="sng" dirty="0"/>
              <a:t>Cut MO feds to provide open cell.					3)  Cell maintenance completed?</a:t>
            </a:r>
          </a:p>
          <a:p>
            <a:pPr marL="342900" indent="-342900">
              <a:spcAft>
                <a:spcPts val="600"/>
              </a:spcAft>
              <a:buAutoNum type="arabicParenR"/>
            </a:pPr>
            <a:r>
              <a:rPr lang="en-US" sz="1400" b="1" u="sng" dirty="0"/>
              <a:t>U.S. Marshalls-MO negative impact to budget so they cut us out			</a:t>
            </a:r>
          </a:p>
        </p:txBody>
      </p:sp>
    </p:spTree>
    <p:extLst>
      <p:ext uri="{BB962C8B-B14F-4D97-AF65-F5344CB8AC3E}">
        <p14:creationId xmlns:p14="http://schemas.microsoft.com/office/powerpoint/2010/main" val="13388245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D9B3025-0A0B-2DF3-042C-92EB668F9FB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8D9B802-4E13-E15C-3651-E233566852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6353081-5FDC-FE4E-A131-13CA4EB49A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1BE18B6-1986-2BE8-F863-B154259C74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9B8B70B-4892-9037-70BA-BEDCE26C9B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E02B70E-B011-97CC-F273-C57EC8D94B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09C3C81-223E-EEE4-066D-19664BEC1D54}"/>
              </a:ext>
            </a:extLst>
          </p:cNvPr>
          <p:cNvSpPr txBox="1"/>
          <p:nvPr/>
        </p:nvSpPr>
        <p:spPr>
          <a:xfrm>
            <a:off x="1371599" y="294538"/>
            <a:ext cx="9895951" cy="103366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1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CORRECTIVE ACTIONS REQUIRRED: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1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ONE OR A COMBINATION OF THE FOLLOWING?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57525CE-A467-C1A7-D8C4-9A6A6BC56CF4}"/>
              </a:ext>
            </a:extLst>
          </p:cNvPr>
          <p:cNvSpPr txBox="1"/>
          <p:nvPr/>
        </p:nvSpPr>
        <p:spPr>
          <a:xfrm>
            <a:off x="415439" y="1800336"/>
            <a:ext cx="11316118" cy="10887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b="1" dirty="0"/>
              <a:t>Budget amendments to reflect more realistic expectations on revenue.</a:t>
            </a:r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b="1" dirty="0"/>
              <a:t>Budget amendments to reflect an approximate cut in expenses of $470,000.00 for the remainder of FY 2026.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B37F1D9-35DD-1EC5-0E09-8E4773EF1500}"/>
              </a:ext>
            </a:extLst>
          </p:cNvPr>
          <p:cNvSpPr txBox="1"/>
          <p:nvPr/>
        </p:nvSpPr>
        <p:spPr>
          <a:xfrm>
            <a:off x="587176" y="3207987"/>
            <a:ext cx="1101764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1400" b="1" u="sng" dirty="0"/>
              <a:t>Professed limiting factors on revenue: 					Possible resolutions?:		             </a:t>
            </a:r>
          </a:p>
          <a:p>
            <a:pPr marL="342900" indent="-342900">
              <a:spcAft>
                <a:spcPts val="600"/>
              </a:spcAft>
              <a:buAutoNum type="arabicParenR"/>
            </a:pPr>
            <a:r>
              <a:rPr lang="en-US" sz="1400" b="1" u="sng" dirty="0"/>
              <a:t>State inmate availability						1)  Bring in more federal inmates</a:t>
            </a:r>
          </a:p>
          <a:p>
            <a:pPr marL="342900" indent="-342900">
              <a:spcAft>
                <a:spcPts val="600"/>
              </a:spcAft>
              <a:buAutoNum type="arabicParenR"/>
            </a:pPr>
            <a:r>
              <a:rPr lang="en-US" sz="1400" b="1" u="sng" dirty="0"/>
              <a:t>Cell availability due to required maintenance				2)  Cell maintenance completed?</a:t>
            </a:r>
          </a:p>
          <a:p>
            <a:pPr marL="342900" indent="-342900">
              <a:spcAft>
                <a:spcPts val="600"/>
              </a:spcAft>
              <a:buAutoNum type="arabicParenR"/>
            </a:pPr>
            <a:r>
              <a:rPr lang="en-US" sz="1400" b="1" u="sng" dirty="0"/>
              <a:t>Cut MO feds to provide open cell.					3)  Cell maintenance completed?</a:t>
            </a:r>
          </a:p>
          <a:p>
            <a:pPr marL="342900" indent="-342900">
              <a:spcAft>
                <a:spcPts val="600"/>
              </a:spcAft>
              <a:buAutoNum type="arabicParenR"/>
            </a:pPr>
            <a:r>
              <a:rPr lang="en-US" sz="1400" b="1" u="sng" dirty="0"/>
              <a:t>U.S. Marshalls-MO negative impact to budget so they cut us out			4)  Dep. U.S. Marshall Hergenroeder?</a:t>
            </a:r>
          </a:p>
        </p:txBody>
      </p:sp>
    </p:spTree>
    <p:extLst>
      <p:ext uri="{BB962C8B-B14F-4D97-AF65-F5344CB8AC3E}">
        <p14:creationId xmlns:p14="http://schemas.microsoft.com/office/powerpoint/2010/main" val="20852693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1BB49E4-72B3-D10D-36F1-AB2617A5964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63625B41-CBD3-04F7-117D-618EE7B986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EAE081B-1A75-1F55-AEB6-764BEC79A0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E59E12F-0E29-D344-6193-0756CA9CA9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501ED0A-CD87-3A5B-CCA6-178F1B7F04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66681B24-CE55-5FE7-5D79-35D7400E2F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CE8B98F-2421-0C55-B039-984A788417F6}"/>
              </a:ext>
            </a:extLst>
          </p:cNvPr>
          <p:cNvSpPr txBox="1"/>
          <p:nvPr/>
        </p:nvSpPr>
        <p:spPr>
          <a:xfrm>
            <a:off x="1371599" y="294538"/>
            <a:ext cx="9895951" cy="103366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1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CORRECTIVE ACTIONS REQUIRRED: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1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ONE OR A COMBINATION OF THE FOLLOWING?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CBFDF29-78ED-88A3-683F-0C6200693CB6}"/>
              </a:ext>
            </a:extLst>
          </p:cNvPr>
          <p:cNvSpPr txBox="1"/>
          <p:nvPr/>
        </p:nvSpPr>
        <p:spPr>
          <a:xfrm>
            <a:off x="415439" y="1800336"/>
            <a:ext cx="11316118" cy="10887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b="1" dirty="0"/>
              <a:t>Budget amendments to reflect more realistic expectations on revenue.</a:t>
            </a:r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b="1" dirty="0"/>
              <a:t>Budget amendments to reflect an approximate cut in expenses of $470,000.00 for the remainder of FY 2026.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6197E05-14D4-E1E6-ABB1-E8AAB8AF52E8}"/>
              </a:ext>
            </a:extLst>
          </p:cNvPr>
          <p:cNvSpPr txBox="1"/>
          <p:nvPr/>
        </p:nvSpPr>
        <p:spPr>
          <a:xfrm>
            <a:off x="587176" y="3207987"/>
            <a:ext cx="11017644" cy="17697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1400" b="1" u="sng" dirty="0"/>
              <a:t>Professed limiting factors on revenue: 					Possible resolutions?:		             </a:t>
            </a:r>
          </a:p>
          <a:p>
            <a:pPr marL="342900" indent="-342900">
              <a:spcAft>
                <a:spcPts val="600"/>
              </a:spcAft>
              <a:buAutoNum type="arabicParenR"/>
            </a:pPr>
            <a:r>
              <a:rPr lang="en-US" sz="1400" b="1" u="sng" dirty="0"/>
              <a:t>State inmate availability						1)  Bring in more federal inmates</a:t>
            </a:r>
          </a:p>
          <a:p>
            <a:pPr marL="342900" indent="-342900">
              <a:spcAft>
                <a:spcPts val="600"/>
              </a:spcAft>
              <a:buAutoNum type="arabicParenR"/>
            </a:pPr>
            <a:r>
              <a:rPr lang="en-US" sz="1400" b="1" u="sng" dirty="0"/>
              <a:t>Cell availability due to required maintenance				2)  Cell maintenance completed?</a:t>
            </a:r>
          </a:p>
          <a:p>
            <a:pPr marL="342900" indent="-342900">
              <a:spcAft>
                <a:spcPts val="600"/>
              </a:spcAft>
              <a:buAutoNum type="arabicParenR"/>
            </a:pPr>
            <a:r>
              <a:rPr lang="en-US" sz="1400" b="1" u="sng" dirty="0"/>
              <a:t>Cut MO feds to provide open cell.					3)  Cell maintenance completed?</a:t>
            </a:r>
          </a:p>
          <a:p>
            <a:pPr marL="342900" indent="-342900">
              <a:spcAft>
                <a:spcPts val="600"/>
              </a:spcAft>
              <a:buAutoNum type="arabicParenR"/>
            </a:pPr>
            <a:r>
              <a:rPr lang="en-US" sz="1400" b="1" u="sng" dirty="0"/>
              <a:t>U.S. Marshalls-MO negative impact to budget so they cut us out			4)  Dep. U.S. Marshall Hergenroeder?</a:t>
            </a:r>
          </a:p>
          <a:p>
            <a:pPr marL="342900" indent="-342900">
              <a:spcAft>
                <a:spcPts val="600"/>
              </a:spcAft>
              <a:buAutoNum type="arabicParenR"/>
            </a:pPr>
            <a:r>
              <a:rPr lang="en-US" sz="1400" b="1" u="sng" dirty="0"/>
              <a:t>???								5)  ??? </a:t>
            </a:r>
          </a:p>
        </p:txBody>
      </p:sp>
    </p:spTree>
    <p:extLst>
      <p:ext uri="{BB962C8B-B14F-4D97-AF65-F5344CB8AC3E}">
        <p14:creationId xmlns:p14="http://schemas.microsoft.com/office/powerpoint/2010/main" val="41195765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4122116C-5722-67BB-CE0D-4AEEBD1A6B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0601" y="552450"/>
            <a:ext cx="9953624" cy="619125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FD022380-DE5C-4F82-61ED-A52F28C15028}"/>
              </a:ext>
            </a:extLst>
          </p:cNvPr>
          <p:cNvSpPr txBox="1"/>
          <p:nvPr/>
        </p:nvSpPr>
        <p:spPr>
          <a:xfrm>
            <a:off x="3638550" y="257175"/>
            <a:ext cx="56769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u="sng" dirty="0"/>
              <a:t>PROPOSED FY2026 </a:t>
            </a:r>
            <a:r>
              <a:rPr lang="en-US" sz="1600" b="1" u="sng"/>
              <a:t>Revenue Amendment</a:t>
            </a:r>
            <a:endParaRPr lang="en-US" sz="1600" b="1" u="sng" dirty="0"/>
          </a:p>
        </p:txBody>
      </p:sp>
    </p:spTree>
    <p:extLst>
      <p:ext uri="{BB962C8B-B14F-4D97-AF65-F5344CB8AC3E}">
        <p14:creationId xmlns:p14="http://schemas.microsoft.com/office/powerpoint/2010/main" val="23673859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CB6ECF4-D270-FBF9-B40D-C206FD7E5A33}"/>
              </a:ext>
            </a:extLst>
          </p:cNvPr>
          <p:cNvSpPr txBox="1"/>
          <p:nvPr/>
        </p:nvSpPr>
        <p:spPr>
          <a:xfrm>
            <a:off x="1371599" y="294538"/>
            <a:ext cx="9895951" cy="103366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0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OUR FINAL QUESTION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87BA2FA-D642-273B-240B-1C0F9AB7347E}"/>
              </a:ext>
            </a:extLst>
          </p:cNvPr>
          <p:cNvSpPr txBox="1"/>
          <p:nvPr/>
        </p:nvSpPr>
        <p:spPr>
          <a:xfrm>
            <a:off x="1371599" y="2318197"/>
            <a:ext cx="9724031" cy="368335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000" dirty="0"/>
              <a:t>Jailer Hayes,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2000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000" dirty="0"/>
              <a:t>How do you propose to address this issue of which cannot continue?</a:t>
            </a:r>
          </a:p>
        </p:txBody>
      </p:sp>
    </p:spTree>
    <p:extLst>
      <p:ext uri="{BB962C8B-B14F-4D97-AF65-F5344CB8AC3E}">
        <p14:creationId xmlns:p14="http://schemas.microsoft.com/office/powerpoint/2010/main" val="19044075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2FB352EC-56DD-2BD1-0AB7-B25A43FBE6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628" y="561974"/>
            <a:ext cx="5893828" cy="6218447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E867DB9B-F2CA-2255-6474-C5C2E725355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561975"/>
            <a:ext cx="6095999" cy="6225702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0C14CFD9-704F-C5E3-1218-2AF119D92710}"/>
              </a:ext>
            </a:extLst>
          </p:cNvPr>
          <p:cNvSpPr txBox="1"/>
          <p:nvPr/>
        </p:nvSpPr>
        <p:spPr>
          <a:xfrm>
            <a:off x="1" y="171450"/>
            <a:ext cx="1219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Jailer Submitted FY 2026 Budgeted Revenue (</a:t>
            </a:r>
            <a:r>
              <a:rPr lang="en-US" sz="1200" dirty="0" err="1"/>
              <a:t>Rcvd</a:t>
            </a:r>
            <a:r>
              <a:rPr lang="en-US" sz="1200" dirty="0"/>
              <a:t>. March 20, 2025)			Jailer Submitted FY 2026 Budgeted Expenses (</a:t>
            </a:r>
            <a:r>
              <a:rPr lang="en-US" sz="1200" dirty="0" err="1"/>
              <a:t>Rcvd</a:t>
            </a:r>
            <a:r>
              <a:rPr lang="en-US" sz="1200" dirty="0"/>
              <a:t>. March 20, 2025)</a:t>
            </a:r>
          </a:p>
        </p:txBody>
      </p:sp>
    </p:spTree>
    <p:extLst>
      <p:ext uri="{BB962C8B-B14F-4D97-AF65-F5344CB8AC3E}">
        <p14:creationId xmlns:p14="http://schemas.microsoft.com/office/powerpoint/2010/main" val="20635426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0AF7A32-E8EF-9ED6-953F-1AB3F16D5225}"/>
              </a:ext>
            </a:extLst>
          </p:cNvPr>
          <p:cNvSpPr txBox="1"/>
          <p:nvPr/>
        </p:nvSpPr>
        <p:spPr>
          <a:xfrm>
            <a:off x="3048000" y="1736229"/>
            <a:ext cx="6096000" cy="338554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buNone/>
            </a:pPr>
            <a:r>
              <a:rPr lang="en-US" sz="1100" b="1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Aptos" panose="020B0004020202020204" pitchFamily="34" charset="0"/>
              </a:rPr>
              <a:t>From:</a:t>
            </a:r>
            <a:r>
              <a:rPr lang="en-US" sz="1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Aptos" panose="020B0004020202020204" pitchFamily="34" charset="0"/>
              </a:rPr>
              <a:t> Athena Hayes &lt;</a:t>
            </a:r>
            <a:r>
              <a:rPr lang="en-US" sz="1100" u="sng" dirty="0">
                <a:solidFill>
                  <a:srgbClr val="467886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Aptos" panose="020B0004020202020204" pitchFamily="34" charset="0"/>
                <a:hlinkClick r:id="rId2"/>
              </a:rPr>
              <a:t>athena.hayes@crittendencountyky.org</a:t>
            </a:r>
            <a:r>
              <a:rPr lang="en-US" sz="1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Aptos" panose="020B0004020202020204" pitchFamily="34" charset="0"/>
              </a:rPr>
              <a:t>&gt; </a:t>
            </a:r>
            <a:br>
              <a:rPr lang="en-US" sz="1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Aptos" panose="020B0004020202020204" pitchFamily="34" charset="0"/>
              </a:rPr>
            </a:br>
            <a:r>
              <a:rPr lang="en-US" sz="1100" b="1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Aptos" panose="020B0004020202020204" pitchFamily="34" charset="0"/>
              </a:rPr>
              <a:t>Sent:</a:t>
            </a:r>
            <a:r>
              <a:rPr lang="en-US" sz="1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Aptos" panose="020B0004020202020204" pitchFamily="34" charset="0"/>
              </a:rPr>
              <a:t> Thursday, March 20, 2025 7:14 AM</a:t>
            </a:r>
            <a:br>
              <a:rPr lang="en-US" sz="1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Aptos" panose="020B0004020202020204" pitchFamily="34" charset="0"/>
              </a:rPr>
            </a:br>
            <a:r>
              <a:rPr lang="en-US" sz="1100" b="1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Aptos" panose="020B0004020202020204" pitchFamily="34" charset="0"/>
              </a:rPr>
              <a:t>To:</a:t>
            </a:r>
            <a:r>
              <a:rPr lang="en-US" sz="1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Aptos" panose="020B0004020202020204" pitchFamily="34" charset="0"/>
              </a:rPr>
              <a:t> Yvette Martin &lt;</a:t>
            </a:r>
            <a:r>
              <a:rPr lang="en-US" sz="1100" u="sng" dirty="0">
                <a:solidFill>
                  <a:srgbClr val="467886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Aptos" panose="020B0004020202020204" pitchFamily="34" charset="0"/>
                <a:hlinkClick r:id="rId3"/>
              </a:rPr>
              <a:t>yvette.martin@crittendencountyky.org</a:t>
            </a:r>
            <a:r>
              <a:rPr lang="en-US" sz="1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Aptos" panose="020B0004020202020204" pitchFamily="34" charset="0"/>
              </a:rPr>
              <a:t>&gt;</a:t>
            </a:r>
            <a:br>
              <a:rPr lang="en-US" sz="1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Aptos" panose="020B0004020202020204" pitchFamily="34" charset="0"/>
              </a:rPr>
            </a:br>
            <a:r>
              <a:rPr lang="en-US" sz="1100" b="1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Aptos" panose="020B0004020202020204" pitchFamily="34" charset="0"/>
              </a:rPr>
              <a:t>Subject:</a:t>
            </a:r>
            <a:r>
              <a:rPr lang="en-US" sz="1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Aptos" panose="020B0004020202020204" pitchFamily="34" charset="0"/>
              </a:rPr>
              <a:t> Jail Budget worksheet 2025-2026 </a:t>
            </a:r>
            <a:endParaRPr lang="en-US" sz="1200" dirty="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0" marR="0">
              <a:buNone/>
            </a:pPr>
            <a:r>
              <a:rPr lang="en-US" sz="12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 </a:t>
            </a:r>
          </a:p>
          <a:p>
            <a:pPr marL="0" marR="0">
              <a:buNone/>
            </a:pPr>
            <a:r>
              <a:rPr lang="en-US" sz="12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I have attached the proposed budget for 2025-2026 fiscal year. </a:t>
            </a:r>
            <a:endParaRPr lang="en-US" sz="1200" dirty="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0" marR="0">
              <a:buNone/>
            </a:pPr>
            <a:r>
              <a:rPr lang="en-US" sz="12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 </a:t>
            </a:r>
            <a:endParaRPr lang="en-US" sz="1200" dirty="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0" marR="0">
              <a:buNone/>
            </a:pPr>
            <a:r>
              <a:rPr lang="en-US" sz="12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 </a:t>
            </a:r>
            <a:endParaRPr lang="en-US" sz="1200" dirty="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0" marR="0">
              <a:buNone/>
            </a:pPr>
            <a:r>
              <a:rPr lang="en-US" sz="1400" i="1" dirty="0">
                <a:solidFill>
                  <a:srgbClr val="174E86"/>
                </a:solidFill>
                <a:effectLst/>
                <a:latin typeface="Lucida Handwriting" panose="03010101010101010101" pitchFamily="66" charset="0"/>
                <a:ea typeface="Aptos" panose="020B0004020202020204" pitchFamily="34" charset="0"/>
                <a:cs typeface="Aptos" panose="020B0004020202020204" pitchFamily="34" charset="0"/>
              </a:rPr>
              <a:t>Athena Hayes </a:t>
            </a:r>
            <a:endParaRPr lang="en-US" sz="1200" dirty="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0" marR="0">
              <a:buNone/>
            </a:pPr>
            <a:r>
              <a:rPr lang="en-US" sz="1200" i="1" dirty="0">
                <a:solidFill>
                  <a:srgbClr val="174E86"/>
                </a:solidFill>
                <a:effectLst/>
                <a:latin typeface="Cambria" panose="02040503050406030204" pitchFamily="18" charset="0"/>
                <a:ea typeface="Aptos" panose="020B0004020202020204" pitchFamily="34" charset="0"/>
                <a:cs typeface="Aptos" panose="020B0004020202020204" pitchFamily="34" charset="0"/>
              </a:rPr>
              <a:t>Crittenden County Jailer </a:t>
            </a:r>
            <a:endParaRPr lang="en-US" sz="1200" dirty="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0" marR="0">
              <a:buNone/>
            </a:pPr>
            <a:r>
              <a:rPr lang="en-US" sz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Aptos" panose="020B0004020202020204" pitchFamily="34" charset="0"/>
              </a:rPr>
              <a:t> </a:t>
            </a:r>
            <a:endParaRPr lang="en-US" sz="1200" dirty="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0" marR="0">
              <a:buNone/>
            </a:pPr>
            <a:r>
              <a:rPr lang="en-US" sz="1200" dirty="0">
                <a:solidFill>
                  <a:srgbClr val="174E86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Aptos" panose="020B0004020202020204" pitchFamily="34" charset="0"/>
              </a:rPr>
              <a:t>Crittenden County Detention Center</a:t>
            </a:r>
            <a:endParaRPr lang="en-US" sz="1200" dirty="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0" marR="0">
              <a:buNone/>
            </a:pPr>
            <a:r>
              <a:rPr lang="en-US" sz="1200" dirty="0">
                <a:solidFill>
                  <a:srgbClr val="174E86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Aptos" panose="020B0004020202020204" pitchFamily="34" charset="0"/>
              </a:rPr>
              <a:t>208 W. Carlisle Street</a:t>
            </a:r>
            <a:endParaRPr lang="en-US" sz="1200" dirty="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0" marR="0">
              <a:buNone/>
            </a:pPr>
            <a:r>
              <a:rPr lang="en-US" sz="1200" dirty="0">
                <a:solidFill>
                  <a:srgbClr val="174E86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Aptos" panose="020B0004020202020204" pitchFamily="34" charset="0"/>
              </a:rPr>
              <a:t>Marion, KY</a:t>
            </a:r>
            <a:endParaRPr lang="en-US" sz="1200" dirty="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0" marR="0">
              <a:buNone/>
            </a:pPr>
            <a:r>
              <a:rPr lang="en-US" sz="1200" dirty="0">
                <a:solidFill>
                  <a:srgbClr val="174E86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Aptos" panose="020B0004020202020204" pitchFamily="34" charset="0"/>
              </a:rPr>
              <a:t>42064</a:t>
            </a:r>
            <a:r>
              <a:rPr lang="en-US" sz="1200" dirty="0">
                <a:solidFill>
                  <a:srgbClr val="174E86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​</a:t>
            </a:r>
            <a:endParaRPr lang="en-US" sz="1200" dirty="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0" marR="0">
              <a:buNone/>
            </a:pPr>
            <a:r>
              <a:rPr lang="en-US" sz="1200" dirty="0">
                <a:solidFill>
                  <a:srgbClr val="174E86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Aptos" panose="020B0004020202020204" pitchFamily="34" charset="0"/>
              </a:rPr>
              <a:t>270-965-3185 (Main Jail)</a:t>
            </a:r>
            <a:endParaRPr lang="en-US" sz="1200" dirty="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0" marR="0">
              <a:buNone/>
            </a:pPr>
            <a:r>
              <a:rPr lang="en-US" sz="1200" dirty="0">
                <a:solidFill>
                  <a:srgbClr val="174E86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Aptos" panose="020B0004020202020204" pitchFamily="34" charset="0"/>
              </a:rPr>
              <a:t>270-775-0848 (Desk)</a:t>
            </a:r>
            <a:endParaRPr lang="en-US" sz="1200" dirty="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0" marR="0">
              <a:buNone/>
            </a:pPr>
            <a:r>
              <a:rPr lang="en-US" sz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cs typeface="Aptos" panose="020B0004020202020204" pitchFamily="34" charset="0"/>
              </a:rPr>
              <a:t> </a:t>
            </a:r>
            <a:endParaRPr lang="en-US" sz="1200" dirty="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43115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2151139A-886F-4B97-8815-729AD3831B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B5E08C4-8CDD-4623-A5B8-E998C6DEE3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492"/>
            <a:ext cx="12191998" cy="1575955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5F33878-D502-4FFA-8ACE-F2AECDB2A2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35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D3539FEE-81D3-4406-802E-60B20B16F4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8" y="-5307777"/>
            <a:ext cx="1576446" cy="12192001"/>
          </a:xfrm>
          <a:prstGeom prst="rect">
            <a:avLst/>
          </a:prstGeom>
          <a:gradFill>
            <a:gsLst>
              <a:gs pos="16000">
                <a:srgbClr val="000000">
                  <a:alpha val="0"/>
                </a:srgbClr>
              </a:gs>
              <a:gs pos="99000">
                <a:srgbClr val="000000">
                  <a:alpha val="87000"/>
                </a:srgbClr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DC701763-729E-462F-A5A8-E0DEFEB1E2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25434" y="986"/>
            <a:ext cx="4303422" cy="1575461"/>
          </a:xfrm>
          <a:prstGeom prst="rect">
            <a:avLst/>
          </a:prstGeom>
          <a:gradFill>
            <a:gsLst>
              <a:gs pos="0">
                <a:schemeClr val="accent1">
                  <a:alpha val="17000"/>
                </a:schemeClr>
              </a:gs>
              <a:gs pos="74000">
                <a:schemeClr val="accent1">
                  <a:lumMod val="50000"/>
                  <a:alpha val="0"/>
                </a:schemeClr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FD496A3-3871-6340-3565-F0591824999A}"/>
              </a:ext>
            </a:extLst>
          </p:cNvPr>
          <p:cNvSpPr txBox="1"/>
          <p:nvPr/>
        </p:nvSpPr>
        <p:spPr>
          <a:xfrm>
            <a:off x="699714" y="353160"/>
            <a:ext cx="7091300" cy="8985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500" b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FY 2025 Actual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500" b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Receipts/Expenses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E6F6C30-5761-18CE-A357-15C2F5DEA3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0706" y="1603915"/>
            <a:ext cx="4086130" cy="5153501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F4800716-1CA7-B5B0-53F0-34628D9DD72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45165" y="1603915"/>
            <a:ext cx="4199618" cy="51535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84076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0262D25-33D5-C7A6-DEA5-CC3C4734B8F3}"/>
              </a:ext>
            </a:extLst>
          </p:cNvPr>
          <p:cNvSpPr txBox="1"/>
          <p:nvPr/>
        </p:nvSpPr>
        <p:spPr>
          <a:xfrm>
            <a:off x="1371599" y="294538"/>
            <a:ext cx="9895951" cy="103366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100" b="1" u="sng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This Boils Down to Housing and Revenue Shortfalls: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100" b="1" u="sng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FY 2025 Summary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00C196D-B101-1B5A-653A-D1E2BFA62D87}"/>
              </a:ext>
            </a:extLst>
          </p:cNvPr>
          <p:cNvSpPr txBox="1"/>
          <p:nvPr/>
        </p:nvSpPr>
        <p:spPr>
          <a:xfrm>
            <a:off x="283465" y="2318197"/>
            <a:ext cx="10812166" cy="368335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200" b="1" u="sng" dirty="0"/>
              <a:t>FY 2025 Revenues: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200" u="sng" dirty="0"/>
              <a:t>Federal Housing: Actual	$1,332,489.00    @ $57.00/day = Avg. Inmate/Day of 63.45       Budgeted    $1,497,960.00  @$57.00/day = Avg. Inmate/Day of 72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200" u="sng" dirty="0"/>
              <a:t>State Housing: Actual	$     847,075.18   @ $33.19/day = Avg. Inmate/Day of 70.09       Budgeted     $1,341,500.00 @$33.19/day = Avg. Inmate/Day of 110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200" u="sng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200" b="1" u="sng" dirty="0"/>
              <a:t>Housing Shortfalls: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200" u="sng" dirty="0"/>
              <a:t>Federal Inmates Revenue Short of Budget: $165,471.00.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200" u="sng" dirty="0"/>
              <a:t>State Inmates Revenue Short of Budget: $494,424.82.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200" u="sng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200" u="sng" dirty="0"/>
              <a:t>Total Revenue under Budgeted Receipts for housing FY 2025</a:t>
            </a:r>
            <a:r>
              <a:rPr lang="en-US" sz="1200" u="sng" dirty="0">
                <a:highlight>
                  <a:srgbClr val="FFFF00"/>
                </a:highlight>
              </a:rPr>
              <a:t>:  $659,895.82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200" u="sng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200" u="sng" dirty="0"/>
              <a:t>** If housing revenue budgets were met there would not have been a need to transfer </a:t>
            </a:r>
            <a:r>
              <a:rPr lang="en-US" sz="1200" u="sng" dirty="0">
                <a:highlight>
                  <a:srgbClr val="FFFF00"/>
                </a:highlight>
              </a:rPr>
              <a:t>$309,700.00 </a:t>
            </a:r>
            <a:r>
              <a:rPr lang="en-US" sz="1200" u="sng" dirty="0"/>
              <a:t>from the General Fund to the Jail last year.</a:t>
            </a:r>
          </a:p>
        </p:txBody>
      </p:sp>
    </p:spTree>
    <p:extLst>
      <p:ext uri="{BB962C8B-B14F-4D97-AF65-F5344CB8AC3E}">
        <p14:creationId xmlns:p14="http://schemas.microsoft.com/office/powerpoint/2010/main" val="22315544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AB8C311F-7253-4AED-9701-7FC0708C41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2384209-CB15-4CDF-9D31-C44FD9A3F2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2666617" y="-2666188"/>
            <a:ext cx="6858000" cy="12191233"/>
          </a:xfrm>
          <a:prstGeom prst="rect">
            <a:avLst/>
          </a:prstGeom>
          <a:gradFill>
            <a:gsLst>
              <a:gs pos="800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lin ang="12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633B3B5-CC90-43F0-8714-D31D1F3F02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311" y="0"/>
            <a:ext cx="9070846" cy="6857572"/>
          </a:xfrm>
          <a:prstGeom prst="rect">
            <a:avLst/>
          </a:prstGeom>
          <a:gradFill>
            <a:gsLst>
              <a:gs pos="8000">
                <a:srgbClr val="000000">
                  <a:alpha val="52000"/>
                </a:srgbClr>
              </a:gs>
              <a:gs pos="100000">
                <a:schemeClr val="accent1"/>
              </a:gs>
            </a:gsLst>
            <a:lin ang="4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8D57A06-A426-446D-B02C-A2DC6B62E4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3649491" y="-1685840"/>
            <a:ext cx="4894564" cy="12193546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0"/>
                </a:schemeClr>
              </a:gs>
              <a:gs pos="100000">
                <a:srgbClr val="000000">
                  <a:alpha val="46000"/>
                </a:srgbClr>
              </a:gs>
            </a:gsLst>
            <a:lin ang="1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AC965C3-E74F-17D3-41A3-3D83997C935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1053" y="457200"/>
            <a:ext cx="8169894" cy="594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8871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457D888-4F97-5493-3706-6137FCA7FAD2}"/>
              </a:ext>
            </a:extLst>
          </p:cNvPr>
          <p:cNvSpPr txBox="1"/>
          <p:nvPr/>
        </p:nvSpPr>
        <p:spPr>
          <a:xfrm>
            <a:off x="1371599" y="294538"/>
            <a:ext cx="9895951" cy="103366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000" b="1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Housing Budget vs. Actual for FY 2026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5D882A-8F92-1445-4AD5-2546B795E0CB}"/>
              </a:ext>
            </a:extLst>
          </p:cNvPr>
          <p:cNvSpPr txBox="1"/>
          <p:nvPr/>
        </p:nvSpPr>
        <p:spPr>
          <a:xfrm>
            <a:off x="459351" y="1780162"/>
            <a:ext cx="11398666" cy="422139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b="1" u="sng" dirty="0"/>
              <a:t>FY 2026 Housing Revenues Budgeted: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u="sng" dirty="0"/>
              <a:t>Federal Housing:   $1,450,000.00  @$57.00/day = Avg. Inmate/Day of 70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u="sng" dirty="0"/>
              <a:t>State Housing:        $1,031,928.00 @$33.19/day = Avg. Inmate/Day of 85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400" b="1" u="sng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400" b="1" u="sng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b="1" u="sng" dirty="0"/>
              <a:t>FY 2026 Housing Revenues Actual: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u="sng" dirty="0"/>
              <a:t>Federal Housing (July and August):  $180,918.00 @ $57.00/day = Avg. Inmate/Day of 52   </a:t>
            </a:r>
            <a:r>
              <a:rPr lang="en-US" sz="1400" u="sng" dirty="0">
                <a:highlight>
                  <a:srgbClr val="FFFF00"/>
                </a:highlight>
              </a:rPr>
              <a:t>Short of Budget by 18/day or $62,586.00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u="sng" dirty="0"/>
              <a:t>State Housing (July and August):       $154,333.50@$33.19/day = Avg. Inmate/Day of 76     </a:t>
            </a:r>
            <a:r>
              <a:rPr lang="en-US" sz="1400" u="sng" dirty="0">
                <a:highlight>
                  <a:srgbClr val="FFFF00"/>
                </a:highlight>
              </a:rPr>
              <a:t>Short of Budget by 9/day or $18,221.31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b="1" u="sng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b="1" u="sng" dirty="0"/>
              <a:t>Total Housing Revenue Short: </a:t>
            </a:r>
            <a:r>
              <a:rPr lang="en-US" sz="2000" b="1" u="sng" dirty="0">
                <a:highlight>
                  <a:srgbClr val="FFFF00"/>
                </a:highlight>
              </a:rPr>
              <a:t>$80,807.31</a:t>
            </a:r>
            <a:r>
              <a:rPr lang="en-US" sz="2000" b="1" u="sng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295010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977DEEF-649D-8A68-5C2B-CB475131DFE2}"/>
              </a:ext>
            </a:extLst>
          </p:cNvPr>
          <p:cNvSpPr txBox="1"/>
          <p:nvPr/>
        </p:nvSpPr>
        <p:spPr>
          <a:xfrm>
            <a:off x="1371599" y="294538"/>
            <a:ext cx="9895951" cy="103366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100" b="1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FY 2026 Budgeted Transfers to the Detention Center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100" b="1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Vs. Actual Transfers to Date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055C457-7334-1088-C721-7C6E12B27B57}"/>
              </a:ext>
            </a:extLst>
          </p:cNvPr>
          <p:cNvSpPr txBox="1"/>
          <p:nvPr/>
        </p:nvSpPr>
        <p:spPr>
          <a:xfrm>
            <a:off x="274320" y="1885280"/>
            <a:ext cx="11649455" cy="46781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200" b="1" u="sng" dirty="0"/>
              <a:t>FY 2026 Budgeted Transfers: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200" b="1" u="sng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200" u="sng" dirty="0"/>
              <a:t>To achieve a balanced budget for the detention center this fiscal year required a budgeted FY 2026 transfer of General Fund dollars into the Jail budget of $237,176.00.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200" u="sng" dirty="0"/>
              <a:t>This is an average transfer per month of $19,764.67.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200" u="sng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200" b="1" u="sng" dirty="0"/>
              <a:t>FY 2026 Actual Transfers to Date: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200" u="sng" dirty="0"/>
              <a:t>July 2025 resulted in a transfer from the General Fund to the Jail Fund of </a:t>
            </a:r>
            <a:r>
              <a:rPr lang="en-US" sz="1200" u="sng" dirty="0">
                <a:highlight>
                  <a:srgbClr val="FFFF00"/>
                </a:highlight>
              </a:rPr>
              <a:t>$25,000.00.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200" u="sng" dirty="0"/>
              <a:t>August 2025 resulted in a transfer from the General Fund to the Jail Fund of </a:t>
            </a:r>
            <a:r>
              <a:rPr lang="en-US" sz="1200" u="sng" dirty="0">
                <a:highlight>
                  <a:srgbClr val="FFFF00"/>
                </a:highlight>
              </a:rPr>
              <a:t>$39,000.00</a:t>
            </a:r>
            <a:r>
              <a:rPr lang="en-US" sz="1200" u="sng" dirty="0"/>
              <a:t>.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200" u="sng" dirty="0"/>
              <a:t>To date, September has resulted in transfers from the General Fund to the Jail Fund of </a:t>
            </a:r>
            <a:r>
              <a:rPr lang="en-US" sz="1200" u="sng" dirty="0">
                <a:highlight>
                  <a:srgbClr val="FFFF00"/>
                </a:highlight>
              </a:rPr>
              <a:t>$85,000.00</a:t>
            </a:r>
            <a:r>
              <a:rPr lang="en-US" sz="1200" u="sng" dirty="0"/>
              <a:t>. 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200" u="sng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200" b="1" u="sng" dirty="0">
                <a:highlight>
                  <a:srgbClr val="FFFF00"/>
                </a:highlight>
              </a:rPr>
              <a:t>Total Amount Transferred from the General Fund to the Jail Fund to date: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200" b="1" u="sng" dirty="0">
              <a:highlight>
                <a:srgbClr val="FFFF00"/>
              </a:highlight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200" b="1" u="sng" dirty="0">
                <a:highlight>
                  <a:srgbClr val="FFFF00"/>
                </a:highlight>
              </a:rPr>
              <a:t>$149,000.00 or an average of $49.666.67 which is $29,902.00 more than budgeted</a:t>
            </a:r>
            <a:r>
              <a:rPr lang="en-US" sz="1200" b="1" u="sng" dirty="0"/>
              <a:t>.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200" b="1" u="sng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1200" b="1" u="sng" dirty="0"/>
          </a:p>
        </p:txBody>
      </p:sp>
    </p:spTree>
    <p:extLst>
      <p:ext uri="{BB962C8B-B14F-4D97-AF65-F5344CB8AC3E}">
        <p14:creationId xmlns:p14="http://schemas.microsoft.com/office/powerpoint/2010/main" val="11332644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5D45FE7-2761-B366-72E2-D7C082C44AB2}"/>
              </a:ext>
            </a:extLst>
          </p:cNvPr>
          <p:cNvSpPr txBox="1"/>
          <p:nvPr/>
        </p:nvSpPr>
        <p:spPr>
          <a:xfrm>
            <a:off x="1371599" y="294538"/>
            <a:ext cx="9895951" cy="103366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1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CORRECTIVE ACTIONS REQUIRRED: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1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ONE OR A COMBINATION OF THE FOLLOWING?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58D1F70-765B-6864-CDCD-40ABFD541325}"/>
              </a:ext>
            </a:extLst>
          </p:cNvPr>
          <p:cNvSpPr txBox="1"/>
          <p:nvPr/>
        </p:nvSpPr>
        <p:spPr>
          <a:xfrm>
            <a:off x="415439" y="1800336"/>
            <a:ext cx="11316118" cy="10887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b="1" dirty="0"/>
              <a:t>Budget amendments to reflect more realistic expectations on revenue.</a:t>
            </a:r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b="1" dirty="0"/>
              <a:t>Budget amendments to reflect an approximate cut in expenses of $470,000.00 for the remainder of FY 2026.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4EC15D5-9B29-A744-B0BE-45691AE1C88F}"/>
              </a:ext>
            </a:extLst>
          </p:cNvPr>
          <p:cNvSpPr txBox="1"/>
          <p:nvPr/>
        </p:nvSpPr>
        <p:spPr>
          <a:xfrm>
            <a:off x="587176" y="3207987"/>
            <a:ext cx="1101764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1400" b="1" u="sng" dirty="0"/>
              <a:t>Professed limiting factors on revenue: 					Possible resolutions?:		             </a:t>
            </a:r>
          </a:p>
          <a:p>
            <a:pPr marL="342900" indent="-342900">
              <a:spcAft>
                <a:spcPts val="600"/>
              </a:spcAft>
              <a:buAutoNum type="arabicParenR"/>
            </a:pPr>
            <a:r>
              <a:rPr lang="en-US" sz="1400" b="1" u="sng" dirty="0"/>
              <a:t>State inmate availability						1)  Bring in more federal inmates</a:t>
            </a:r>
          </a:p>
          <a:p>
            <a:pPr>
              <a:spcAft>
                <a:spcPts val="600"/>
              </a:spcAft>
            </a:pPr>
            <a:endParaRPr lang="en-US" sz="1400" b="1" u="sng" dirty="0"/>
          </a:p>
        </p:txBody>
      </p:sp>
    </p:spTree>
    <p:extLst>
      <p:ext uri="{BB962C8B-B14F-4D97-AF65-F5344CB8AC3E}">
        <p14:creationId xmlns:p14="http://schemas.microsoft.com/office/powerpoint/2010/main" val="18767701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717</TotalTime>
  <Words>1613</Words>
  <Application>Microsoft Office PowerPoint</Application>
  <PresentationFormat>Widescreen</PresentationFormat>
  <Paragraphs>236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4" baseType="lpstr">
      <vt:lpstr>Aptos</vt:lpstr>
      <vt:lpstr>Aptos Display</vt:lpstr>
      <vt:lpstr>Aptos Narrow</vt:lpstr>
      <vt:lpstr>Arial</vt:lpstr>
      <vt:lpstr>Calibri</vt:lpstr>
      <vt:lpstr>Cambria</vt:lpstr>
      <vt:lpstr>Lucida Handwriting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Perry Newcom</dc:creator>
  <cp:lastModifiedBy>Perry Newcom</cp:lastModifiedBy>
  <cp:revision>2</cp:revision>
  <dcterms:created xsi:type="dcterms:W3CDTF">2025-09-11T19:40:03Z</dcterms:created>
  <dcterms:modified xsi:type="dcterms:W3CDTF">2025-09-18T21:33:52Z</dcterms:modified>
</cp:coreProperties>
</file>